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78" r:id="rId4"/>
    <p:sldId id="277" r:id="rId5"/>
    <p:sldId id="260" r:id="rId6"/>
    <p:sldId id="279" r:id="rId7"/>
    <p:sldId id="280" r:id="rId8"/>
    <p:sldId id="281" r:id="rId9"/>
    <p:sldId id="282" r:id="rId10"/>
    <p:sldId id="283" r:id="rId11"/>
    <p:sldId id="284" r:id="rId12"/>
    <p:sldId id="287" r:id="rId13"/>
    <p:sldId id="28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D5488-4AF8-F542-9595-2759C82FC5E3}" v="129" dt="2020-01-04T21:39:21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7"/>
  </p:normalViewPr>
  <p:slideViewPr>
    <p:cSldViewPr snapToGrid="0" snapToObjects="1">
      <p:cViewPr varScale="1">
        <p:scale>
          <a:sx n="88" d="100"/>
          <a:sy n="88" d="100"/>
        </p:scale>
        <p:origin x="18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orris" userId="498c339d2677f1f2" providerId="LiveId" clId="{1F1D5488-4AF8-F542-9595-2759C82FC5E3}"/>
    <pc:docChg chg="undo custSel addSld delSld modSld sldOrd">
      <pc:chgData name="David Morris" userId="498c339d2677f1f2" providerId="LiveId" clId="{1F1D5488-4AF8-F542-9595-2759C82FC5E3}" dt="2020-01-04T21:39:21.521" v="2292"/>
      <pc:docMkLst>
        <pc:docMk/>
      </pc:docMkLst>
      <pc:sldChg chg="modSp">
        <pc:chgData name="David Morris" userId="498c339d2677f1f2" providerId="LiveId" clId="{1F1D5488-4AF8-F542-9595-2759C82FC5E3}" dt="2019-12-30T23:29:58.594" v="144" actId="20577"/>
        <pc:sldMkLst>
          <pc:docMk/>
          <pc:sldMk cId="4203504337" sldId="258"/>
        </pc:sldMkLst>
        <pc:spChg chg="mod">
          <ac:chgData name="David Morris" userId="498c339d2677f1f2" providerId="LiveId" clId="{1F1D5488-4AF8-F542-9595-2759C82FC5E3}" dt="2019-12-30T23:28:51.809" v="37" actId="27636"/>
          <ac:spMkLst>
            <pc:docMk/>
            <pc:sldMk cId="4203504337" sldId="258"/>
            <ac:spMk id="2" creationId="{9ADEB84B-B13A-D447-A8D5-9122C9BB3953}"/>
          </ac:spMkLst>
        </pc:spChg>
        <pc:spChg chg="mod">
          <ac:chgData name="David Morris" userId="498c339d2677f1f2" providerId="LiveId" clId="{1F1D5488-4AF8-F542-9595-2759C82FC5E3}" dt="2019-12-30T23:29:58.594" v="144" actId="20577"/>
          <ac:spMkLst>
            <pc:docMk/>
            <pc:sldMk cId="4203504337" sldId="258"/>
            <ac:spMk id="3" creationId="{878E11CF-EF7B-304A-A0E5-BD860E5661E1}"/>
          </ac:spMkLst>
        </pc:spChg>
      </pc:sldChg>
      <pc:sldChg chg="modSp modAnim">
        <pc:chgData name="David Morris" userId="498c339d2677f1f2" providerId="LiveId" clId="{1F1D5488-4AF8-F542-9595-2759C82FC5E3}" dt="2020-01-04T21:33:14.653" v="2211"/>
        <pc:sldMkLst>
          <pc:docMk/>
          <pc:sldMk cId="1082890171" sldId="260"/>
        </pc:sldMkLst>
        <pc:spChg chg="mod">
          <ac:chgData name="David Morris" userId="498c339d2677f1f2" providerId="LiveId" clId="{1F1D5488-4AF8-F542-9595-2759C82FC5E3}" dt="2020-01-03T17:21:26.708" v="1447" actId="20577"/>
          <ac:spMkLst>
            <pc:docMk/>
            <pc:sldMk cId="1082890171" sldId="260"/>
            <ac:spMk id="3" creationId="{D734AEEB-5BEA-004B-A762-E8FBC639AC57}"/>
          </ac:spMkLst>
        </pc:spChg>
      </pc:sldChg>
      <pc:sldChg chg="modSp modAnim">
        <pc:chgData name="David Morris" userId="498c339d2677f1f2" providerId="LiveId" clId="{1F1D5488-4AF8-F542-9595-2759C82FC5E3}" dt="2020-01-04T21:32:35.158" v="2205"/>
        <pc:sldMkLst>
          <pc:docMk/>
          <pc:sldMk cId="453869994" sldId="277"/>
        </pc:sldMkLst>
        <pc:spChg chg="mod">
          <ac:chgData name="David Morris" userId="498c339d2677f1f2" providerId="LiveId" clId="{1F1D5488-4AF8-F542-9595-2759C82FC5E3}" dt="2019-12-30T23:36:21.798" v="332" actId="27636"/>
          <ac:spMkLst>
            <pc:docMk/>
            <pc:sldMk cId="453869994" sldId="277"/>
            <ac:spMk id="3" creationId="{878E11CF-EF7B-304A-A0E5-BD860E5661E1}"/>
          </ac:spMkLst>
        </pc:spChg>
      </pc:sldChg>
      <pc:sldChg chg="modSp add ord modAnim">
        <pc:chgData name="David Morris" userId="498c339d2677f1f2" providerId="LiveId" clId="{1F1D5488-4AF8-F542-9595-2759C82FC5E3}" dt="2020-01-04T21:31:56.263" v="2203"/>
        <pc:sldMkLst>
          <pc:docMk/>
          <pc:sldMk cId="3058351454" sldId="278"/>
        </pc:sldMkLst>
        <pc:spChg chg="mod">
          <ac:chgData name="David Morris" userId="498c339d2677f1f2" providerId="LiveId" clId="{1F1D5488-4AF8-F542-9595-2759C82FC5E3}" dt="2019-12-30T23:31:17.490" v="171" actId="20577"/>
          <ac:spMkLst>
            <pc:docMk/>
            <pc:sldMk cId="3058351454" sldId="278"/>
            <ac:spMk id="2" creationId="{ED214693-2A33-EB41-BE40-E3973615AD3B}"/>
          </ac:spMkLst>
        </pc:spChg>
        <pc:spChg chg="mod">
          <ac:chgData name="David Morris" userId="498c339d2677f1f2" providerId="LiveId" clId="{1F1D5488-4AF8-F542-9595-2759C82FC5E3}" dt="2019-12-30T23:32:17.823" v="188" actId="20577"/>
          <ac:spMkLst>
            <pc:docMk/>
            <pc:sldMk cId="3058351454" sldId="278"/>
            <ac:spMk id="3" creationId="{8ECCB8DC-E5C7-2249-AE7B-BEFE16498E0D}"/>
          </ac:spMkLst>
        </pc:spChg>
      </pc:sldChg>
      <pc:sldChg chg="modSp add modAnim">
        <pc:chgData name="David Morris" userId="498c339d2677f1f2" providerId="LiveId" clId="{1F1D5488-4AF8-F542-9595-2759C82FC5E3}" dt="2020-01-04T21:34:03.759" v="2217"/>
        <pc:sldMkLst>
          <pc:docMk/>
          <pc:sldMk cId="3724880419" sldId="279"/>
        </pc:sldMkLst>
        <pc:spChg chg="mod">
          <ac:chgData name="David Morris" userId="498c339d2677f1f2" providerId="LiveId" clId="{1F1D5488-4AF8-F542-9595-2759C82FC5E3}" dt="2020-01-03T16:14:57.807" v="539"/>
          <ac:spMkLst>
            <pc:docMk/>
            <pc:sldMk cId="3724880419" sldId="279"/>
            <ac:spMk id="2" creationId="{0899CC3A-35CD-8B40-A165-DA6D63D9EA88}"/>
          </ac:spMkLst>
        </pc:spChg>
        <pc:spChg chg="mod">
          <ac:chgData name="David Morris" userId="498c339d2677f1f2" providerId="LiveId" clId="{1F1D5488-4AF8-F542-9595-2759C82FC5E3}" dt="2020-01-03T16:45:01.754" v="721" actId="20577"/>
          <ac:spMkLst>
            <pc:docMk/>
            <pc:sldMk cId="3724880419" sldId="279"/>
            <ac:spMk id="3" creationId="{AA71F4E8-DD62-D745-AC4F-01616974DCCF}"/>
          </ac:spMkLst>
        </pc:spChg>
      </pc:sldChg>
      <pc:sldChg chg="modSp add modAnim">
        <pc:chgData name="David Morris" userId="498c339d2677f1f2" providerId="LiveId" clId="{1F1D5488-4AF8-F542-9595-2759C82FC5E3}" dt="2020-01-04T21:34:42.637" v="2224"/>
        <pc:sldMkLst>
          <pc:docMk/>
          <pc:sldMk cId="337199031" sldId="280"/>
        </pc:sldMkLst>
        <pc:spChg chg="mod">
          <ac:chgData name="David Morris" userId="498c339d2677f1f2" providerId="LiveId" clId="{1F1D5488-4AF8-F542-9595-2759C82FC5E3}" dt="2020-01-03T16:45:30.549" v="723"/>
          <ac:spMkLst>
            <pc:docMk/>
            <pc:sldMk cId="337199031" sldId="280"/>
            <ac:spMk id="2" creationId="{1FD32179-F82F-4347-9E47-042CB1ADD963}"/>
          </ac:spMkLst>
        </pc:spChg>
        <pc:spChg chg="mod">
          <ac:chgData name="David Morris" userId="498c339d2677f1f2" providerId="LiveId" clId="{1F1D5488-4AF8-F542-9595-2759C82FC5E3}" dt="2020-01-03T16:53:21.943" v="855" actId="20577"/>
          <ac:spMkLst>
            <pc:docMk/>
            <pc:sldMk cId="337199031" sldId="280"/>
            <ac:spMk id="3" creationId="{831A81B2-BC30-3143-A629-3F55F98241C2}"/>
          </ac:spMkLst>
        </pc:spChg>
      </pc:sldChg>
      <pc:sldChg chg="modSp add modAnim">
        <pc:chgData name="David Morris" userId="498c339d2677f1f2" providerId="LiveId" clId="{1F1D5488-4AF8-F542-9595-2759C82FC5E3}" dt="2020-01-04T21:36:09.702" v="2228"/>
        <pc:sldMkLst>
          <pc:docMk/>
          <pc:sldMk cId="3084541600" sldId="281"/>
        </pc:sldMkLst>
        <pc:spChg chg="mod">
          <ac:chgData name="David Morris" userId="498c339d2677f1f2" providerId="LiveId" clId="{1F1D5488-4AF8-F542-9595-2759C82FC5E3}" dt="2020-01-03T16:54:55.495" v="857"/>
          <ac:spMkLst>
            <pc:docMk/>
            <pc:sldMk cId="3084541600" sldId="281"/>
            <ac:spMk id="2" creationId="{F813CF75-383C-114F-995C-21C51DDAACC0}"/>
          </ac:spMkLst>
        </pc:spChg>
        <pc:spChg chg="mod">
          <ac:chgData name="David Morris" userId="498c339d2677f1f2" providerId="LiveId" clId="{1F1D5488-4AF8-F542-9595-2759C82FC5E3}" dt="2020-01-03T22:01:08.699" v="1448" actId="20577"/>
          <ac:spMkLst>
            <pc:docMk/>
            <pc:sldMk cId="3084541600" sldId="281"/>
            <ac:spMk id="3" creationId="{82E01197-FF3A-664B-835D-F9CF514B59B3}"/>
          </ac:spMkLst>
        </pc:spChg>
      </pc:sldChg>
      <pc:sldChg chg="modSp add modAnim">
        <pc:chgData name="David Morris" userId="498c339d2677f1f2" providerId="LiveId" clId="{1F1D5488-4AF8-F542-9595-2759C82FC5E3}" dt="2020-01-04T21:36:33.526" v="2232"/>
        <pc:sldMkLst>
          <pc:docMk/>
          <pc:sldMk cId="1398664628" sldId="282"/>
        </pc:sldMkLst>
        <pc:spChg chg="mod">
          <ac:chgData name="David Morris" userId="498c339d2677f1f2" providerId="LiveId" clId="{1F1D5488-4AF8-F542-9595-2759C82FC5E3}" dt="2020-01-03T17:09:28.584" v="1207"/>
          <ac:spMkLst>
            <pc:docMk/>
            <pc:sldMk cId="1398664628" sldId="282"/>
            <ac:spMk id="2" creationId="{03ABFE76-A861-024D-B298-A88AA7B9C110}"/>
          </ac:spMkLst>
        </pc:spChg>
        <pc:spChg chg="mod">
          <ac:chgData name="David Morris" userId="498c339d2677f1f2" providerId="LiveId" clId="{1F1D5488-4AF8-F542-9595-2759C82FC5E3}" dt="2020-01-03T17:18:07.911" v="1416" actId="20577"/>
          <ac:spMkLst>
            <pc:docMk/>
            <pc:sldMk cId="1398664628" sldId="282"/>
            <ac:spMk id="3" creationId="{B38BA3DE-7167-774B-A9EF-62CBF03BB975}"/>
          </ac:spMkLst>
        </pc:spChg>
      </pc:sldChg>
      <pc:sldChg chg="modSp add modAnim">
        <pc:chgData name="David Morris" userId="498c339d2677f1f2" providerId="LiveId" clId="{1F1D5488-4AF8-F542-9595-2759C82FC5E3}" dt="2020-01-04T21:38:04.598" v="2277"/>
        <pc:sldMkLst>
          <pc:docMk/>
          <pc:sldMk cId="3270694386" sldId="283"/>
        </pc:sldMkLst>
        <pc:spChg chg="mod">
          <ac:chgData name="David Morris" userId="498c339d2677f1f2" providerId="LiveId" clId="{1F1D5488-4AF8-F542-9595-2759C82FC5E3}" dt="2020-01-03T22:10:03.188" v="1450"/>
          <ac:spMkLst>
            <pc:docMk/>
            <pc:sldMk cId="3270694386" sldId="283"/>
            <ac:spMk id="2" creationId="{14A7759A-BB09-7E46-B629-CA7BFFA2F41E}"/>
          </ac:spMkLst>
        </pc:spChg>
        <pc:spChg chg="mod">
          <ac:chgData name="David Morris" userId="498c339d2677f1f2" providerId="LiveId" clId="{1F1D5488-4AF8-F542-9595-2759C82FC5E3}" dt="2020-01-04T21:37:43.824" v="2273" actId="20577"/>
          <ac:spMkLst>
            <pc:docMk/>
            <pc:sldMk cId="3270694386" sldId="283"/>
            <ac:spMk id="3" creationId="{BFAEE1F3-2A30-AD4D-A16F-FEB7B6F01673}"/>
          </ac:spMkLst>
        </pc:spChg>
      </pc:sldChg>
      <pc:sldChg chg="modSp add modAnim">
        <pc:chgData name="David Morris" userId="498c339d2677f1f2" providerId="LiveId" clId="{1F1D5488-4AF8-F542-9595-2759C82FC5E3}" dt="2020-01-04T21:38:52.989" v="2286"/>
        <pc:sldMkLst>
          <pc:docMk/>
          <pc:sldMk cId="2379641338" sldId="284"/>
        </pc:sldMkLst>
        <pc:spChg chg="mod">
          <ac:chgData name="David Morris" userId="498c339d2677f1f2" providerId="LiveId" clId="{1F1D5488-4AF8-F542-9595-2759C82FC5E3}" dt="2020-01-03T22:16:34.892" v="1507"/>
          <ac:spMkLst>
            <pc:docMk/>
            <pc:sldMk cId="2379641338" sldId="284"/>
            <ac:spMk id="2" creationId="{2EB8D64A-1DD3-2D4A-ADA4-F9CC0DD4C41C}"/>
          </ac:spMkLst>
        </pc:spChg>
        <pc:spChg chg="mod">
          <ac:chgData name="David Morris" userId="498c339d2677f1f2" providerId="LiveId" clId="{1F1D5488-4AF8-F542-9595-2759C82FC5E3}" dt="2020-01-04T21:38:30.404" v="2281" actId="27636"/>
          <ac:spMkLst>
            <pc:docMk/>
            <pc:sldMk cId="2379641338" sldId="284"/>
            <ac:spMk id="3" creationId="{004456F7-F744-8A45-90A2-6BA671A80726}"/>
          </ac:spMkLst>
        </pc:spChg>
      </pc:sldChg>
      <pc:sldChg chg="modSp add del">
        <pc:chgData name="David Morris" userId="498c339d2677f1f2" providerId="LiveId" clId="{1F1D5488-4AF8-F542-9595-2759C82FC5E3}" dt="2020-01-04T21:25:10.493" v="2137" actId="2696"/>
        <pc:sldMkLst>
          <pc:docMk/>
          <pc:sldMk cId="3015315492" sldId="285"/>
        </pc:sldMkLst>
        <pc:spChg chg="mod">
          <ac:chgData name="David Morris" userId="498c339d2677f1f2" providerId="LiveId" clId="{1F1D5488-4AF8-F542-9595-2759C82FC5E3}" dt="2020-01-03T22:17:07.815" v="1541"/>
          <ac:spMkLst>
            <pc:docMk/>
            <pc:sldMk cId="3015315492" sldId="285"/>
            <ac:spMk id="2" creationId="{9125D828-E845-A24A-B405-8491F3E55762}"/>
          </ac:spMkLst>
        </pc:spChg>
        <pc:spChg chg="mod">
          <ac:chgData name="David Morris" userId="498c339d2677f1f2" providerId="LiveId" clId="{1F1D5488-4AF8-F542-9595-2759C82FC5E3}" dt="2020-01-03T22:21:35.239" v="1595" actId="20577"/>
          <ac:spMkLst>
            <pc:docMk/>
            <pc:sldMk cId="3015315492" sldId="285"/>
            <ac:spMk id="3" creationId="{A2081336-6AFE-4B4D-BE63-97F8FE69F6B8}"/>
          </ac:spMkLst>
        </pc:spChg>
      </pc:sldChg>
      <pc:sldChg chg="modSp add del">
        <pc:chgData name="David Morris" userId="498c339d2677f1f2" providerId="LiveId" clId="{1F1D5488-4AF8-F542-9595-2759C82FC5E3}" dt="2020-01-04T21:25:17.738" v="2138" actId="2696"/>
        <pc:sldMkLst>
          <pc:docMk/>
          <pc:sldMk cId="2191696784" sldId="286"/>
        </pc:sldMkLst>
        <pc:spChg chg="mod">
          <ac:chgData name="David Morris" userId="498c339d2677f1f2" providerId="LiveId" clId="{1F1D5488-4AF8-F542-9595-2759C82FC5E3}" dt="2020-01-04T21:08:02.859" v="1939"/>
          <ac:spMkLst>
            <pc:docMk/>
            <pc:sldMk cId="2191696784" sldId="286"/>
            <ac:spMk id="2" creationId="{852FC651-3FA1-1146-8625-786F286ECE7D}"/>
          </ac:spMkLst>
        </pc:spChg>
        <pc:spChg chg="mod">
          <ac:chgData name="David Morris" userId="498c339d2677f1f2" providerId="LiveId" clId="{1F1D5488-4AF8-F542-9595-2759C82FC5E3}" dt="2020-01-04T21:11:09.002" v="1984" actId="20577"/>
          <ac:spMkLst>
            <pc:docMk/>
            <pc:sldMk cId="2191696784" sldId="286"/>
            <ac:spMk id="3" creationId="{25EBB96E-19EE-184E-B46F-8E79CA78CEC0}"/>
          </ac:spMkLst>
        </pc:spChg>
      </pc:sldChg>
      <pc:sldChg chg="modSp add modAnim">
        <pc:chgData name="David Morris" userId="498c339d2677f1f2" providerId="LiveId" clId="{1F1D5488-4AF8-F542-9595-2759C82FC5E3}" dt="2020-01-04T21:39:21.521" v="2292"/>
        <pc:sldMkLst>
          <pc:docMk/>
          <pc:sldMk cId="1581948755" sldId="287"/>
        </pc:sldMkLst>
        <pc:spChg chg="mod">
          <ac:chgData name="David Morris" userId="498c339d2677f1f2" providerId="LiveId" clId="{1F1D5488-4AF8-F542-9595-2759C82FC5E3}" dt="2020-01-04T21:14:01.844" v="1986"/>
          <ac:spMkLst>
            <pc:docMk/>
            <pc:sldMk cId="1581948755" sldId="287"/>
            <ac:spMk id="2" creationId="{1E31FB7A-B1AE-E443-9C61-074AF224575E}"/>
          </ac:spMkLst>
        </pc:spChg>
        <pc:spChg chg="mod">
          <ac:chgData name="David Morris" userId="498c339d2677f1f2" providerId="LiveId" clId="{1F1D5488-4AF8-F542-9595-2759C82FC5E3}" dt="2020-01-04T21:20:42.714" v="2095" actId="20577"/>
          <ac:spMkLst>
            <pc:docMk/>
            <pc:sldMk cId="1581948755" sldId="287"/>
            <ac:spMk id="3" creationId="{02ED3209-8D3B-C644-8288-5BF882DE5881}"/>
          </ac:spMkLst>
        </pc:spChg>
      </pc:sldChg>
      <pc:sldChg chg="modSp add">
        <pc:chgData name="David Morris" userId="498c339d2677f1f2" providerId="LiveId" clId="{1F1D5488-4AF8-F542-9595-2759C82FC5E3}" dt="2020-01-04T21:27:53.344" v="2188" actId="20577"/>
        <pc:sldMkLst>
          <pc:docMk/>
          <pc:sldMk cId="4245912276" sldId="288"/>
        </pc:sldMkLst>
        <pc:spChg chg="mod">
          <ac:chgData name="David Morris" userId="498c339d2677f1f2" providerId="LiveId" clId="{1F1D5488-4AF8-F542-9595-2759C82FC5E3}" dt="2020-01-04T21:27:09.042" v="2148" actId="20577"/>
          <ac:spMkLst>
            <pc:docMk/>
            <pc:sldMk cId="4245912276" sldId="288"/>
            <ac:spMk id="2" creationId="{6A2DD0B8-EC52-1C40-82C2-162783E2FE1C}"/>
          </ac:spMkLst>
        </pc:spChg>
        <pc:spChg chg="mod">
          <ac:chgData name="David Morris" userId="498c339d2677f1f2" providerId="LiveId" clId="{1F1D5488-4AF8-F542-9595-2759C82FC5E3}" dt="2020-01-04T21:27:53.344" v="2188" actId="20577"/>
          <ac:spMkLst>
            <pc:docMk/>
            <pc:sldMk cId="4245912276" sldId="288"/>
            <ac:spMk id="3" creationId="{47CD5FCD-81C1-EF4B-887A-825301B3259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ctr">
              <a:defRPr sz="54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Imprint MT Shadow" pitchFamily="82" charset="77"/>
                <a:ea typeface="Imprint MT Shadow" pitchFamily="82" charset="77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Garamond" panose="02020404030301010803" pitchFamily="18" charset="0"/>
                <a:ea typeface="Garamond" panose="02020404030301010803" pitchFamily="18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u="none">
                <a:solidFill>
                  <a:schemeClr val="accent1">
                    <a:lumMod val="40000"/>
                    <a:lumOff val="60000"/>
                  </a:schemeClr>
                </a:solidFill>
                <a:latin typeface="Imprint MT Shadow" pitchFamily="8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400">
                <a:latin typeface="Garamond" panose="02020404030301010803" pitchFamily="18" charset="0"/>
              </a:defRPr>
            </a:lvl1pPr>
            <a:lvl2pPr>
              <a:defRPr sz="4000">
                <a:latin typeface="Garamond" panose="02020404030301010803" pitchFamily="18" charset="0"/>
              </a:defRPr>
            </a:lvl2pPr>
            <a:lvl3pPr>
              <a:defRPr sz="4000">
                <a:latin typeface="Garamond" panose="02020404030301010803" pitchFamily="18" charset="0"/>
              </a:defRPr>
            </a:lvl3pPr>
            <a:lvl4pPr>
              <a:defRPr sz="4000">
                <a:latin typeface="Garamond" panose="02020404030301010803" pitchFamily="18" charset="0"/>
              </a:defRPr>
            </a:lvl4pPr>
            <a:lvl5pPr>
              <a:defRPr sz="40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avenancymorri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8428" y="3403600"/>
            <a:ext cx="9144000" cy="1641490"/>
          </a:xfrm>
        </p:spPr>
        <p:txBody>
          <a:bodyPr>
            <a:normAutofit fontScale="90000"/>
          </a:bodyPr>
          <a:lstStyle/>
          <a:p>
            <a:r>
              <a:rPr lang="en-US" sz="6700" i="1" dirty="0">
                <a:latin typeface="Garamond" panose="02020404030301010803" pitchFamily="18" charset="0"/>
              </a:rPr>
              <a:t>~ or ~</a:t>
            </a:r>
            <a:br>
              <a:rPr lang="en-US" sz="6700" i="1" dirty="0">
                <a:latin typeface="Garamond" panose="02020404030301010803" pitchFamily="18" charset="0"/>
              </a:rPr>
            </a:br>
            <a:r>
              <a:rPr lang="en-US" sz="6700" i="1" dirty="0">
                <a:latin typeface="Garamond" panose="02020404030301010803" pitchFamily="18" charset="0"/>
              </a:rPr>
              <a:t>Salvation from Start to Finish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900" y="3168672"/>
            <a:ext cx="11163300" cy="441695"/>
          </a:xfrm>
        </p:spPr>
        <p:txBody>
          <a:bodyPr>
            <a:noAutofit/>
          </a:bodyPr>
          <a:lstStyle/>
          <a:p>
            <a:pPr algn="ctr"/>
            <a:r>
              <a:rPr lang="en-US" sz="9600" dirty="0">
                <a:latin typeface="Imprint MT Shadow" pitchFamily="82" charset="77"/>
                <a:cs typeface="Centaur" panose="020F0502020204030204" pitchFamily="34" charset="0"/>
              </a:rPr>
              <a:t>SOTERIOLOGY </a:t>
            </a:r>
          </a:p>
          <a:p>
            <a:pPr algn="ctr"/>
            <a:r>
              <a:rPr lang="en-US" sz="7200" dirty="0">
                <a:latin typeface="Imprint MT Shadow" pitchFamily="82" charset="77"/>
                <a:cs typeface="Centaur" panose="020F0502020204030204" pitchFamily="34" charset="0"/>
              </a:rPr>
              <a:t>from Genesis to Revelation</a:t>
            </a:r>
          </a:p>
        </p:txBody>
      </p:sp>
    </p:spTree>
    <p:extLst>
      <p:ext uri="{BB962C8B-B14F-4D97-AF65-F5344CB8AC3E}">
        <p14:creationId xmlns:p14="http://schemas.microsoft.com/office/powerpoint/2010/main" val="3738456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B84B-B13A-D447-A8D5-9122C9BB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Twelve-Week Schedule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E11CF-EF7B-304A-A0E5-BD860E566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667250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6200" dirty="0"/>
              <a:t>Introduction (12/1/19)</a:t>
            </a:r>
          </a:p>
          <a:p>
            <a:pPr lvl="0"/>
            <a:r>
              <a:rPr lang="en-US" sz="6200" dirty="0"/>
              <a:t>The Problem Defined (Anthropology and Hamartiology) (12/8/19)</a:t>
            </a:r>
          </a:p>
          <a:p>
            <a:r>
              <a:rPr lang="en-US" sz="6200" dirty="0"/>
              <a:t>Salvation</a:t>
            </a:r>
            <a:r>
              <a:rPr lang="en-US" sz="6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200" dirty="0"/>
              <a:t>Promised (12/15/19)</a:t>
            </a:r>
          </a:p>
          <a:p>
            <a:pPr lvl="0"/>
            <a:r>
              <a:rPr lang="en-US" sz="6200" dirty="0"/>
              <a:t>The Lamb of God #1 (12/22/19)</a:t>
            </a:r>
          </a:p>
          <a:p>
            <a:pPr lvl="0"/>
            <a:r>
              <a:rPr lang="en-US" sz="6200" dirty="0"/>
              <a:t>The Lamb of God #2 (12/29/20)</a:t>
            </a:r>
          </a:p>
          <a:p>
            <a:pPr lvl="0"/>
            <a:r>
              <a:rPr lang="en-US" sz="6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 Role of the Holy Spirit (1/5/20)</a:t>
            </a:r>
          </a:p>
          <a:p>
            <a:pPr lvl="0"/>
            <a:r>
              <a:rPr lang="en-US" sz="6200" dirty="0"/>
              <a:t>Provisions of Salvation (Election) (1/12/20)</a:t>
            </a:r>
          </a:p>
          <a:p>
            <a:pPr lvl="0"/>
            <a:r>
              <a:rPr lang="en-US" sz="6200" dirty="0"/>
              <a:t>Provisions of Salvation (Atonement) (1/19/20)</a:t>
            </a:r>
          </a:p>
          <a:p>
            <a:pPr lvl="0"/>
            <a:r>
              <a:rPr lang="en-US" sz="6200" dirty="0"/>
              <a:t>Provisions of Salvation (Sanctification) (1/26/20)</a:t>
            </a:r>
          </a:p>
          <a:p>
            <a:pPr lvl="0"/>
            <a:r>
              <a:rPr lang="en-US" sz="6200" dirty="0"/>
              <a:t>No Sunday School (2/2/20)</a:t>
            </a:r>
          </a:p>
          <a:p>
            <a:pPr lvl="0"/>
            <a:r>
              <a:rPr lang="en-US" sz="6200" dirty="0"/>
              <a:t>Security (2/9/20)</a:t>
            </a:r>
          </a:p>
          <a:p>
            <a:pPr lvl="0"/>
            <a:r>
              <a:rPr lang="en-US" sz="6200" dirty="0"/>
              <a:t>The Gospel Ministry of Salvation (2/16/20)</a:t>
            </a:r>
          </a:p>
          <a:p>
            <a:pPr lvl="0"/>
            <a:r>
              <a:rPr lang="en-US" sz="6200" dirty="0"/>
              <a:t>The Daily Walk of Salvation (2/23/20)                                                </a:t>
            </a:r>
            <a:r>
              <a:rPr lang="en-US" sz="6200" dirty="0">
                <a:hlinkClick r:id="rId2"/>
              </a:rPr>
              <a:t>www.davenancymorris.com</a:t>
            </a:r>
            <a:r>
              <a:rPr lang="en-US" sz="6200" dirty="0"/>
              <a:t> </a:t>
            </a:r>
            <a:endParaRPr lang="en-US" sz="3600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50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14693-2A33-EB41-BE40-E3973615A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CB8DC-E5C7-2249-AE7B-BEFE16498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Donna Bland</a:t>
            </a:r>
          </a:p>
        </p:txBody>
      </p:sp>
    </p:spTree>
    <p:extLst>
      <p:ext uri="{BB962C8B-B14F-4D97-AF65-F5344CB8AC3E}">
        <p14:creationId xmlns:p14="http://schemas.microsoft.com/office/powerpoint/2010/main" val="305835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B84B-B13A-D447-A8D5-9122C9BB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E11CF-EF7B-304A-A0E5-BD860E566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The incarnate Christ of salvation</a:t>
            </a:r>
          </a:p>
          <a:p>
            <a:pPr lvl="1"/>
            <a:r>
              <a:rPr lang="en-US" dirty="0"/>
              <a:t>His entrance into humanity</a:t>
            </a:r>
          </a:p>
          <a:p>
            <a:pPr lvl="1"/>
            <a:r>
              <a:rPr lang="en-US" dirty="0"/>
              <a:t>His entrance into ministry</a:t>
            </a:r>
          </a:p>
          <a:p>
            <a:pPr lvl="1"/>
            <a:r>
              <a:rPr lang="en-US" dirty="0"/>
              <a:t>His entrance into heaven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Because of His sacrifice and success, Jesus is the Lamb of God Who took away and takes away the sin of the world</a:t>
            </a:r>
          </a:p>
          <a:p>
            <a:pPr marL="0" indent="0" algn="ctr">
              <a:buNone/>
            </a:pPr>
            <a:r>
              <a:rPr lang="en-US" dirty="0"/>
              <a:t> and saves His people.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Questions/comments?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6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289F-534F-0E48-B720-9A9BA368A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4AEEB-5BEA-004B-A762-E8FBC639A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ahead</a:t>
            </a:r>
          </a:p>
          <a:p>
            <a:pPr lvl="1"/>
            <a:r>
              <a:rPr lang="en-US" dirty="0"/>
              <a:t>Not a general study of pneumatology</a:t>
            </a:r>
          </a:p>
          <a:p>
            <a:pPr lvl="1"/>
            <a:r>
              <a:rPr lang="en-US" dirty="0"/>
              <a:t>The specific role of the Holy Spirit in salvation</a:t>
            </a:r>
          </a:p>
          <a:p>
            <a:pPr lvl="2"/>
            <a:r>
              <a:rPr lang="en-US" dirty="0"/>
              <a:t>His ministry of conviction</a:t>
            </a:r>
          </a:p>
          <a:p>
            <a:pPr lvl="2"/>
            <a:r>
              <a:rPr lang="en-US" dirty="0"/>
              <a:t>His ministry of regeneration</a:t>
            </a:r>
          </a:p>
          <a:p>
            <a:pPr lvl="2"/>
            <a:r>
              <a:rPr lang="en-US" dirty="0"/>
              <a:t>His ministry of baptism</a:t>
            </a:r>
          </a:p>
          <a:p>
            <a:pPr lvl="2"/>
            <a:r>
              <a:rPr lang="en-US" dirty="0"/>
              <a:t>His ministry of sealing</a:t>
            </a:r>
          </a:p>
        </p:txBody>
      </p:sp>
    </p:spTree>
    <p:extLst>
      <p:ext uri="{BB962C8B-B14F-4D97-AF65-F5344CB8AC3E}">
        <p14:creationId xmlns:p14="http://schemas.microsoft.com/office/powerpoint/2010/main" val="108289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9CC3A-35CD-8B40-A165-DA6D63D9E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1F4E8-DD62-D745-AC4F-01616974D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His ministry of conviction</a:t>
            </a:r>
          </a:p>
          <a:p>
            <a:pPr lvl="1"/>
            <a:r>
              <a:rPr lang="en-US" dirty="0"/>
              <a:t>John 16:7-11</a:t>
            </a:r>
          </a:p>
          <a:p>
            <a:pPr lvl="2"/>
            <a:r>
              <a:rPr lang="en-US" dirty="0"/>
              <a:t>The </a:t>
            </a:r>
            <a:r>
              <a:rPr lang="en-US" i="1" dirty="0"/>
              <a:t>Helper </a:t>
            </a:r>
            <a:r>
              <a:rPr lang="en-US" dirty="0"/>
              <a:t>(John 14:26)</a:t>
            </a:r>
          </a:p>
          <a:p>
            <a:pPr lvl="2"/>
            <a:r>
              <a:rPr lang="en-US" dirty="0"/>
              <a:t>“Convict”</a:t>
            </a:r>
          </a:p>
          <a:p>
            <a:pPr lvl="3"/>
            <a:r>
              <a:rPr lang="en-US" dirty="0"/>
              <a:t>1. To prove guilty</a:t>
            </a:r>
          </a:p>
          <a:p>
            <a:pPr lvl="3"/>
            <a:r>
              <a:rPr lang="en-US" dirty="0"/>
              <a:t>2. To awaken to consciousness of guilt</a:t>
            </a:r>
          </a:p>
          <a:p>
            <a:pPr lvl="3"/>
            <a:r>
              <a:rPr lang="en-US" dirty="0"/>
              <a:t>3. An illumination or enlightenment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8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32179-F82F-4347-9E47-042CB1AD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81B2-BC30-3143-A629-3F55F9824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John 16:7-11</a:t>
            </a:r>
          </a:p>
          <a:p>
            <a:pPr lvl="1"/>
            <a:r>
              <a:rPr lang="en-US" i="1" dirty="0"/>
              <a:t>Sin</a:t>
            </a:r>
            <a:endParaRPr lang="en-US" dirty="0"/>
          </a:p>
          <a:p>
            <a:pPr lvl="2"/>
            <a:r>
              <a:rPr lang="en-US" dirty="0"/>
              <a:t>Not sins</a:t>
            </a:r>
          </a:p>
          <a:p>
            <a:pPr lvl="2"/>
            <a:r>
              <a:rPr lang="en-US" dirty="0"/>
              <a:t>The sin of unbelief</a:t>
            </a:r>
          </a:p>
          <a:p>
            <a:pPr lvl="2"/>
            <a:r>
              <a:rPr lang="en-US" dirty="0"/>
              <a:t>Acts 2:37-39</a:t>
            </a:r>
          </a:p>
          <a:p>
            <a:pPr lvl="3"/>
            <a:r>
              <a:rPr lang="en-US" dirty="0"/>
              <a:t>What promise?</a:t>
            </a:r>
          </a:p>
          <a:p>
            <a:pPr lvl="4"/>
            <a:r>
              <a:rPr lang="en-US" dirty="0"/>
              <a:t>2:17</a:t>
            </a:r>
          </a:p>
        </p:txBody>
      </p:sp>
    </p:spTree>
    <p:extLst>
      <p:ext uri="{BB962C8B-B14F-4D97-AF65-F5344CB8AC3E}">
        <p14:creationId xmlns:p14="http://schemas.microsoft.com/office/powerpoint/2010/main" val="33719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CF75-383C-114F-995C-21C51DDAA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1197-FF3A-664B-835D-F9CF514B5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Concerning righteousness</a:t>
            </a:r>
          </a:p>
          <a:p>
            <a:pPr lvl="1"/>
            <a:r>
              <a:rPr lang="en-US" dirty="0"/>
              <a:t>Is this righteousness earned or given?</a:t>
            </a:r>
          </a:p>
          <a:p>
            <a:pPr lvl="1"/>
            <a:r>
              <a:rPr lang="en-US" dirty="0"/>
              <a:t>Justification: “to pronounce, accept, and treat as just, i.e., as, on the one hand, not penally liable, and, on the other, entitled to all the privileges due to those who have kept the law.”</a:t>
            </a:r>
          </a:p>
          <a:p>
            <a:pPr lvl="8"/>
            <a:r>
              <a:rPr lang="en-US" dirty="0"/>
              <a:t>E D of T</a:t>
            </a:r>
          </a:p>
          <a:p>
            <a:pPr lvl="1"/>
            <a:r>
              <a:rPr lang="en-US" dirty="0"/>
              <a:t>Why does Jesus “go to the Father?”</a:t>
            </a:r>
          </a:p>
        </p:txBody>
      </p:sp>
    </p:spTree>
    <p:extLst>
      <p:ext uri="{BB962C8B-B14F-4D97-AF65-F5344CB8AC3E}">
        <p14:creationId xmlns:p14="http://schemas.microsoft.com/office/powerpoint/2010/main" val="308454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FE76-A861-024D-B298-A88AA7B9C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BA3DE-7167-774B-A9EF-62CBF03BB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Judgement</a:t>
            </a:r>
          </a:p>
          <a:p>
            <a:pPr lvl="1"/>
            <a:r>
              <a:rPr lang="en-US" dirty="0"/>
              <a:t>When did this happen?</a:t>
            </a:r>
          </a:p>
          <a:p>
            <a:pPr lvl="2"/>
            <a:r>
              <a:rPr lang="en-US" dirty="0"/>
              <a:t>John 12:31</a:t>
            </a:r>
          </a:p>
          <a:p>
            <a:endParaRPr lang="en-US" dirty="0"/>
          </a:p>
          <a:p>
            <a:r>
              <a:rPr lang="en-US" dirty="0"/>
              <a:t>So, the Holy Spirit “convicts the world,” or simply, human beings of these three: sin, righteousness, and judgement.</a:t>
            </a:r>
          </a:p>
        </p:txBody>
      </p:sp>
    </p:spTree>
    <p:extLst>
      <p:ext uri="{BB962C8B-B14F-4D97-AF65-F5344CB8AC3E}">
        <p14:creationId xmlns:p14="http://schemas.microsoft.com/office/powerpoint/2010/main" val="139866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7759A-BB09-7E46-B629-CA7BFFA2F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EE1F3-2A30-AD4D-A16F-FEB7B6F01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His ministry of regeneration</a:t>
            </a:r>
          </a:p>
          <a:p>
            <a:pPr lvl="1"/>
            <a:r>
              <a:rPr lang="en-US" dirty="0"/>
              <a:t>John 3:5-8</a:t>
            </a:r>
          </a:p>
          <a:p>
            <a:pPr lvl="2"/>
            <a:r>
              <a:rPr lang="en-US" dirty="0"/>
              <a:t>This is the rebirth.</a:t>
            </a:r>
          </a:p>
          <a:p>
            <a:pPr lvl="3"/>
            <a:r>
              <a:rPr lang="en-US" dirty="0"/>
              <a:t>Any connection with Jesus’ birth?</a:t>
            </a:r>
          </a:p>
          <a:p>
            <a:pPr lvl="2"/>
            <a:r>
              <a:rPr lang="en-US" dirty="0"/>
              <a:t>We can know something.</a:t>
            </a:r>
          </a:p>
          <a:p>
            <a:pPr lvl="2"/>
            <a:r>
              <a:rPr lang="en-US" dirty="0"/>
              <a:t>We cannot know everything.</a:t>
            </a:r>
          </a:p>
          <a:p>
            <a:pPr lvl="2"/>
            <a:r>
              <a:rPr lang="en-US" dirty="0"/>
              <a:t>Can’t you feel a breeze blowing?</a:t>
            </a:r>
          </a:p>
          <a:p>
            <a:pPr lvl="1"/>
            <a:r>
              <a:rPr lang="en-US" dirty="0"/>
              <a:t>Titus 3:4, 5</a:t>
            </a:r>
          </a:p>
          <a:p>
            <a:pPr lvl="2"/>
            <a:r>
              <a:rPr lang="en-US" dirty="0"/>
              <a:t>Salvation appears to have a triune aspect.</a:t>
            </a:r>
          </a:p>
        </p:txBody>
      </p:sp>
    </p:spTree>
    <p:extLst>
      <p:ext uri="{BB962C8B-B14F-4D97-AF65-F5344CB8AC3E}">
        <p14:creationId xmlns:p14="http://schemas.microsoft.com/office/powerpoint/2010/main" val="327069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8D64A-1DD3-2D4A-ADA4-F9CC0DD4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456F7-F744-8A45-90A2-6BA671A80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His ministry of baptism</a:t>
            </a:r>
          </a:p>
          <a:p>
            <a:pPr lvl="1"/>
            <a:r>
              <a:rPr lang="en-US" dirty="0"/>
              <a:t>I Corinthians 12:12, 13</a:t>
            </a:r>
          </a:p>
          <a:p>
            <a:pPr lvl="2"/>
            <a:r>
              <a:rPr lang="en-US" dirty="0"/>
              <a:t>Is it common to all believers?</a:t>
            </a:r>
          </a:p>
          <a:p>
            <a:pPr lvl="2"/>
            <a:r>
              <a:rPr lang="en-US" dirty="0"/>
              <a:t>How does baptism and drinking connect?</a:t>
            </a:r>
          </a:p>
          <a:p>
            <a:pPr lvl="1"/>
            <a:r>
              <a:rPr lang="en-US" dirty="0"/>
              <a:t>Romans 6:3-5, 8</a:t>
            </a:r>
          </a:p>
          <a:p>
            <a:pPr lvl="2"/>
            <a:r>
              <a:rPr lang="en-US" dirty="0"/>
              <a:t>Dry vs. wet baptism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4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1FB7A-B1AE-E443-9C61-074AF2245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Holy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D3209-8D3B-C644-8288-5BF882DE5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His ministry of sealing</a:t>
            </a:r>
          </a:p>
          <a:p>
            <a:pPr lvl="1"/>
            <a:r>
              <a:rPr lang="en-US" dirty="0"/>
              <a:t>Ephesians 1:13 </a:t>
            </a:r>
          </a:p>
          <a:p>
            <a:pPr lvl="1"/>
            <a:r>
              <a:rPr lang="en-US" dirty="0"/>
              <a:t>When?</a:t>
            </a:r>
          </a:p>
          <a:p>
            <a:pPr lvl="2"/>
            <a:r>
              <a:rPr lang="en-US" dirty="0"/>
              <a:t>At conversion</a:t>
            </a:r>
          </a:p>
          <a:p>
            <a:pPr lvl="1"/>
            <a:r>
              <a:rPr lang="en-US" dirty="0"/>
              <a:t>Whom?</a:t>
            </a:r>
          </a:p>
          <a:p>
            <a:pPr lvl="2"/>
            <a:r>
              <a:rPr lang="en-US" dirty="0"/>
              <a:t>For believers only and all believers</a:t>
            </a:r>
          </a:p>
        </p:txBody>
      </p:sp>
    </p:spTree>
    <p:extLst>
      <p:ext uri="{BB962C8B-B14F-4D97-AF65-F5344CB8AC3E}">
        <p14:creationId xmlns:p14="http://schemas.microsoft.com/office/powerpoint/2010/main" val="158194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DD0B8-EC52-1C40-82C2-162783E2F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D5FCD-81C1-EF4B-887A-825301B32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914400" lvl="2" indent="0" algn="ctr">
              <a:buNone/>
            </a:pPr>
            <a:r>
              <a:rPr lang="en-US" dirty="0"/>
              <a:t>Provisions of Salvation (election)</a:t>
            </a:r>
          </a:p>
        </p:txBody>
      </p:sp>
    </p:spTree>
    <p:extLst>
      <p:ext uri="{BB962C8B-B14F-4D97-AF65-F5344CB8AC3E}">
        <p14:creationId xmlns:p14="http://schemas.microsoft.com/office/powerpoint/2010/main" val="4245912276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35B761E8-693F-ED48-A656-DA668602DA36}" vid="{0F3E391F-4A62-8543-ACC7-12D792A23A1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</TotalTime>
  <Words>516</Words>
  <Application>Microsoft Macintosh PowerPoint</Application>
  <PresentationFormat>Widescreen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Corbel</vt:lpstr>
      <vt:lpstr>Garamond</vt:lpstr>
      <vt:lpstr>Imprint MT Shadow</vt:lpstr>
      <vt:lpstr>Depth</vt:lpstr>
      <vt:lpstr>~ or ~ Salvation from Start to Finish</vt:lpstr>
      <vt:lpstr>Twelve-Week Schedule</vt:lpstr>
      <vt:lpstr>Testimony</vt:lpstr>
      <vt:lpstr>Review</vt:lpstr>
      <vt:lpstr>The Role of the Holy Spirit</vt:lpstr>
      <vt:lpstr>The Role of the Holy Spirit</vt:lpstr>
      <vt:lpstr>The Role of the Holy Spirit</vt:lpstr>
      <vt:lpstr>The Role of the Holy Spirit</vt:lpstr>
      <vt:lpstr>The Role of the Holy Spirit</vt:lpstr>
      <vt:lpstr>The Role of the Holy Spirit</vt:lpstr>
      <vt:lpstr>The Role of the Holy Spirit</vt:lpstr>
      <vt:lpstr>The Role of the Holy Spirit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</dc:title>
  <dc:creator>David Morris</dc:creator>
  <cp:lastModifiedBy>David Morris</cp:lastModifiedBy>
  <cp:revision>1</cp:revision>
  <dcterms:created xsi:type="dcterms:W3CDTF">2019-03-23T14:27:06Z</dcterms:created>
  <dcterms:modified xsi:type="dcterms:W3CDTF">2020-01-04T21:39:23Z</dcterms:modified>
</cp:coreProperties>
</file>