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78" r:id="rId4"/>
    <p:sldId id="277" r:id="rId5"/>
    <p:sldId id="279" r:id="rId6"/>
    <p:sldId id="260" r:id="rId7"/>
    <p:sldId id="280" r:id="rId8"/>
    <p:sldId id="282" r:id="rId9"/>
    <p:sldId id="283" r:id="rId10"/>
    <p:sldId id="284" r:id="rId11"/>
    <p:sldId id="285" r:id="rId12"/>
    <p:sldId id="28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332D51-5AC6-FC48-B5AF-88401D2ABB9C}" v="154" dt="2020-02-09T12:41:21.8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07"/>
  </p:normalViewPr>
  <p:slideViewPr>
    <p:cSldViewPr snapToGrid="0" snapToObjects="1">
      <p:cViewPr varScale="1">
        <p:scale>
          <a:sx n="101" d="100"/>
          <a:sy n="101" d="100"/>
        </p:scale>
        <p:origin x="90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Morris" userId="498c339d2677f1f2" providerId="LiveId" clId="{38332D51-5AC6-FC48-B5AF-88401D2ABB9C}"/>
    <pc:docChg chg="custSel addSld delSld modSld">
      <pc:chgData name="David Morris" userId="498c339d2677f1f2" providerId="LiveId" clId="{38332D51-5AC6-FC48-B5AF-88401D2ABB9C}" dt="2020-02-09T12:41:21.851" v="2739" actId="27636"/>
      <pc:docMkLst>
        <pc:docMk/>
      </pc:docMkLst>
      <pc:sldChg chg="modSp">
        <pc:chgData name="David Morris" userId="498c339d2677f1f2" providerId="LiveId" clId="{38332D51-5AC6-FC48-B5AF-88401D2ABB9C}" dt="2020-02-04T19:43:15.365" v="57" actId="20577"/>
        <pc:sldMkLst>
          <pc:docMk/>
          <pc:sldMk cId="4203504337" sldId="258"/>
        </pc:sldMkLst>
        <pc:spChg chg="mod">
          <ac:chgData name="David Morris" userId="498c339d2677f1f2" providerId="LiveId" clId="{38332D51-5AC6-FC48-B5AF-88401D2ABB9C}" dt="2020-02-04T19:43:15.365" v="57" actId="20577"/>
          <ac:spMkLst>
            <pc:docMk/>
            <pc:sldMk cId="4203504337" sldId="258"/>
            <ac:spMk id="3" creationId="{878E11CF-EF7B-304A-A0E5-BD860E5661E1}"/>
          </ac:spMkLst>
        </pc:spChg>
      </pc:sldChg>
      <pc:sldChg chg="modSp modAnim">
        <pc:chgData name="David Morris" userId="498c339d2677f1f2" providerId="LiveId" clId="{38332D51-5AC6-FC48-B5AF-88401D2ABB9C}" dt="2020-02-08T23:55:10.027" v="2643"/>
        <pc:sldMkLst>
          <pc:docMk/>
          <pc:sldMk cId="1082890171" sldId="260"/>
        </pc:sldMkLst>
        <pc:spChg chg="mod">
          <ac:chgData name="David Morris" userId="498c339d2677f1f2" providerId="LiveId" clId="{38332D51-5AC6-FC48-B5AF-88401D2ABB9C}" dt="2020-02-04T22:41:12.068" v="1636" actId="27636"/>
          <ac:spMkLst>
            <pc:docMk/>
            <pc:sldMk cId="1082890171" sldId="260"/>
            <ac:spMk id="3" creationId="{D734AEEB-5BEA-004B-A762-E8FBC639AC57}"/>
          </ac:spMkLst>
        </pc:spChg>
      </pc:sldChg>
      <pc:sldChg chg="modSp modAnim">
        <pc:chgData name="David Morris" userId="498c339d2677f1f2" providerId="LiveId" clId="{38332D51-5AC6-FC48-B5AF-88401D2ABB9C}" dt="2020-02-08T23:49:28.578" v="2631"/>
        <pc:sldMkLst>
          <pc:docMk/>
          <pc:sldMk cId="453869994" sldId="277"/>
        </pc:sldMkLst>
        <pc:spChg chg="mod">
          <ac:chgData name="David Morris" userId="498c339d2677f1f2" providerId="LiveId" clId="{38332D51-5AC6-FC48-B5AF-88401D2ABB9C}" dt="2020-02-04T20:50:09.810" v="310" actId="20577"/>
          <ac:spMkLst>
            <pc:docMk/>
            <pc:sldMk cId="453869994" sldId="277"/>
            <ac:spMk id="3" creationId="{878E11CF-EF7B-304A-A0E5-BD860E5661E1}"/>
          </ac:spMkLst>
        </pc:spChg>
      </pc:sldChg>
      <pc:sldChg chg="modSp add modAnim">
        <pc:chgData name="David Morris" userId="498c339d2677f1f2" providerId="LiveId" clId="{38332D51-5AC6-FC48-B5AF-88401D2ABB9C}" dt="2020-02-08T23:48:33.942" v="2626"/>
        <pc:sldMkLst>
          <pc:docMk/>
          <pc:sldMk cId="1126735107" sldId="278"/>
        </pc:sldMkLst>
        <pc:spChg chg="mod">
          <ac:chgData name="David Morris" userId="498c339d2677f1f2" providerId="LiveId" clId="{38332D51-5AC6-FC48-B5AF-88401D2ABB9C}" dt="2020-02-04T19:45:16.054" v="89" actId="20577"/>
          <ac:spMkLst>
            <pc:docMk/>
            <pc:sldMk cId="1126735107" sldId="278"/>
            <ac:spMk id="2" creationId="{2909798D-645E-9048-AF57-273A08E2A646}"/>
          </ac:spMkLst>
        </pc:spChg>
        <pc:spChg chg="mod">
          <ac:chgData name="David Morris" userId="498c339d2677f1f2" providerId="LiveId" clId="{38332D51-5AC6-FC48-B5AF-88401D2ABB9C}" dt="2020-02-04T19:46:54.256" v="105" actId="20577"/>
          <ac:spMkLst>
            <pc:docMk/>
            <pc:sldMk cId="1126735107" sldId="278"/>
            <ac:spMk id="3" creationId="{7932A8C1-46C9-4340-8E05-AE2E36D970A9}"/>
          </ac:spMkLst>
        </pc:spChg>
      </pc:sldChg>
      <pc:sldChg chg="addSp delSp modSp add modAnim">
        <pc:chgData name="David Morris" userId="498c339d2677f1f2" providerId="LiveId" clId="{38332D51-5AC6-FC48-B5AF-88401D2ABB9C}" dt="2020-02-04T20:57:03.062" v="324" actId="14100"/>
        <pc:sldMkLst>
          <pc:docMk/>
          <pc:sldMk cId="2321028324" sldId="279"/>
        </pc:sldMkLst>
        <pc:spChg chg="mod">
          <ac:chgData name="David Morris" userId="498c339d2677f1f2" providerId="LiveId" clId="{38332D51-5AC6-FC48-B5AF-88401D2ABB9C}" dt="2020-02-04T20:51:22.991" v="317" actId="20577"/>
          <ac:spMkLst>
            <pc:docMk/>
            <pc:sldMk cId="2321028324" sldId="279"/>
            <ac:spMk id="2" creationId="{8790781B-99AB-A94E-9ECB-3FFA697DBF9F}"/>
          </ac:spMkLst>
        </pc:spChg>
        <pc:spChg chg="del">
          <ac:chgData name="David Morris" userId="498c339d2677f1f2" providerId="LiveId" clId="{38332D51-5AC6-FC48-B5AF-88401D2ABB9C}" dt="2020-02-04T20:56:13.519" v="318"/>
          <ac:spMkLst>
            <pc:docMk/>
            <pc:sldMk cId="2321028324" sldId="279"/>
            <ac:spMk id="3" creationId="{9E5AACB6-C551-6443-A343-59B29629504E}"/>
          </ac:spMkLst>
        </pc:spChg>
        <pc:graphicFrameChg chg="add mod">
          <ac:chgData name="David Morris" userId="498c339d2677f1f2" providerId="LiveId" clId="{38332D51-5AC6-FC48-B5AF-88401D2ABB9C}" dt="2020-02-04T20:57:03.062" v="324" actId="14100"/>
          <ac:graphicFrameMkLst>
            <pc:docMk/>
            <pc:sldMk cId="2321028324" sldId="279"/>
            <ac:graphicFrameMk id="4" creationId="{D9C96003-B12C-F244-A2B9-E8016D210D5F}"/>
          </ac:graphicFrameMkLst>
        </pc:graphicFrameChg>
      </pc:sldChg>
      <pc:sldChg chg="modSp add modAnim">
        <pc:chgData name="David Morris" userId="498c339d2677f1f2" providerId="LiveId" clId="{38332D51-5AC6-FC48-B5AF-88401D2ABB9C}" dt="2020-02-08T23:55:36.105" v="2647"/>
        <pc:sldMkLst>
          <pc:docMk/>
          <pc:sldMk cId="4211377032" sldId="280"/>
        </pc:sldMkLst>
        <pc:spChg chg="mod">
          <ac:chgData name="David Morris" userId="498c339d2677f1f2" providerId="LiveId" clId="{38332D51-5AC6-FC48-B5AF-88401D2ABB9C}" dt="2020-02-04T21:17:44.899" v="547"/>
          <ac:spMkLst>
            <pc:docMk/>
            <pc:sldMk cId="4211377032" sldId="280"/>
            <ac:spMk id="2" creationId="{8C5051C4-2CF7-BA4F-8544-19E9A4BB7DE8}"/>
          </ac:spMkLst>
        </pc:spChg>
        <pc:spChg chg="mod">
          <ac:chgData name="David Morris" userId="498c339d2677f1f2" providerId="LiveId" clId="{38332D51-5AC6-FC48-B5AF-88401D2ABB9C}" dt="2020-02-08T22:58:54.916" v="1706" actId="20577"/>
          <ac:spMkLst>
            <pc:docMk/>
            <pc:sldMk cId="4211377032" sldId="280"/>
            <ac:spMk id="3" creationId="{26D7E61D-8462-E948-B6D7-1F894AB86E87}"/>
          </ac:spMkLst>
        </pc:spChg>
      </pc:sldChg>
      <pc:sldChg chg="modSp add del">
        <pc:chgData name="David Morris" userId="498c339d2677f1f2" providerId="LiveId" clId="{38332D51-5AC6-FC48-B5AF-88401D2ABB9C}" dt="2020-02-04T22:42:39.900" v="1684" actId="2696"/>
        <pc:sldMkLst>
          <pc:docMk/>
          <pc:sldMk cId="3181129184" sldId="281"/>
        </pc:sldMkLst>
        <pc:spChg chg="mod">
          <ac:chgData name="David Morris" userId="498c339d2677f1f2" providerId="LiveId" clId="{38332D51-5AC6-FC48-B5AF-88401D2ABB9C}" dt="2020-02-04T21:25:44.683" v="791"/>
          <ac:spMkLst>
            <pc:docMk/>
            <pc:sldMk cId="3181129184" sldId="281"/>
            <ac:spMk id="2" creationId="{1E149E46-EBF1-4347-B4F0-0FA924C2DF46}"/>
          </ac:spMkLst>
        </pc:spChg>
        <pc:spChg chg="mod">
          <ac:chgData name="David Morris" userId="498c339d2677f1f2" providerId="LiveId" clId="{38332D51-5AC6-FC48-B5AF-88401D2ABB9C}" dt="2020-02-04T21:33:08.800" v="922" actId="20577"/>
          <ac:spMkLst>
            <pc:docMk/>
            <pc:sldMk cId="3181129184" sldId="281"/>
            <ac:spMk id="3" creationId="{0DB5C9CD-C488-1542-ABB8-F7C4C123D454}"/>
          </ac:spMkLst>
        </pc:spChg>
      </pc:sldChg>
      <pc:sldChg chg="addSp delSp modSp add modAnim">
        <pc:chgData name="David Morris" userId="498c339d2677f1f2" providerId="LiveId" clId="{38332D51-5AC6-FC48-B5AF-88401D2ABB9C}" dt="2020-02-09T00:01:04.755" v="2690" actId="20577"/>
        <pc:sldMkLst>
          <pc:docMk/>
          <pc:sldMk cId="1873899996" sldId="282"/>
        </pc:sldMkLst>
        <pc:spChg chg="mod">
          <ac:chgData name="David Morris" userId="498c339d2677f1f2" providerId="LiveId" clId="{38332D51-5AC6-FC48-B5AF-88401D2ABB9C}" dt="2020-02-04T21:33:33.980" v="924"/>
          <ac:spMkLst>
            <pc:docMk/>
            <pc:sldMk cId="1873899996" sldId="282"/>
            <ac:spMk id="2" creationId="{AFB724CF-33B8-D942-B934-5CEAC77E9A96}"/>
          </ac:spMkLst>
        </pc:spChg>
        <pc:spChg chg="mod">
          <ac:chgData name="David Morris" userId="498c339d2677f1f2" providerId="LiveId" clId="{38332D51-5AC6-FC48-B5AF-88401D2ABB9C}" dt="2020-02-09T00:01:04.755" v="2690" actId="20577"/>
          <ac:spMkLst>
            <pc:docMk/>
            <pc:sldMk cId="1873899996" sldId="282"/>
            <ac:spMk id="3" creationId="{E86984D0-8495-CC4B-8849-25DB75ADA336}"/>
          </ac:spMkLst>
        </pc:spChg>
        <pc:spChg chg="add del mod">
          <ac:chgData name="David Morris" userId="498c339d2677f1f2" providerId="LiveId" clId="{38332D51-5AC6-FC48-B5AF-88401D2ABB9C}" dt="2020-02-04T22:43:26.205" v="1699" actId="767"/>
          <ac:spMkLst>
            <pc:docMk/>
            <pc:sldMk cId="1873899996" sldId="282"/>
            <ac:spMk id="4" creationId="{995818D1-5D0E-0949-8BB2-2A5AC3D46E7D}"/>
          </ac:spMkLst>
        </pc:spChg>
      </pc:sldChg>
      <pc:sldChg chg="modSp add modAnim">
        <pc:chgData name="David Morris" userId="498c339d2677f1f2" providerId="LiveId" clId="{38332D51-5AC6-FC48-B5AF-88401D2ABB9C}" dt="2020-02-08T23:56:48.531" v="2658"/>
        <pc:sldMkLst>
          <pc:docMk/>
          <pc:sldMk cId="3357291501" sldId="283"/>
        </pc:sldMkLst>
        <pc:spChg chg="mod">
          <ac:chgData name="David Morris" userId="498c339d2677f1f2" providerId="LiveId" clId="{38332D51-5AC6-FC48-B5AF-88401D2ABB9C}" dt="2020-02-04T21:40:41.188" v="1169"/>
          <ac:spMkLst>
            <pc:docMk/>
            <pc:sldMk cId="3357291501" sldId="283"/>
            <ac:spMk id="2" creationId="{59773536-5D51-C948-8DEA-E4D5265F75FD}"/>
          </ac:spMkLst>
        </pc:spChg>
        <pc:spChg chg="mod">
          <ac:chgData name="David Morris" userId="498c339d2677f1f2" providerId="LiveId" clId="{38332D51-5AC6-FC48-B5AF-88401D2ABB9C}" dt="2020-02-04T22:43:56.783" v="1701" actId="20577"/>
          <ac:spMkLst>
            <pc:docMk/>
            <pc:sldMk cId="3357291501" sldId="283"/>
            <ac:spMk id="3" creationId="{37A7A1DA-B896-AE48-84D3-9EB4A27A690A}"/>
          </ac:spMkLst>
        </pc:spChg>
      </pc:sldChg>
      <pc:sldChg chg="modSp add modAnim">
        <pc:chgData name="David Morris" userId="498c339d2677f1f2" providerId="LiveId" clId="{38332D51-5AC6-FC48-B5AF-88401D2ABB9C}" dt="2020-02-08T23:57:41.304" v="2665"/>
        <pc:sldMkLst>
          <pc:docMk/>
          <pc:sldMk cId="1135316359" sldId="284"/>
        </pc:sldMkLst>
        <pc:spChg chg="mod">
          <ac:chgData name="David Morris" userId="498c339d2677f1f2" providerId="LiveId" clId="{38332D51-5AC6-FC48-B5AF-88401D2ABB9C}" dt="2020-02-04T22:32:27.703" v="1529" actId="20577"/>
          <ac:spMkLst>
            <pc:docMk/>
            <pc:sldMk cId="1135316359" sldId="284"/>
            <ac:spMk id="2" creationId="{DDA18C2D-C377-794B-A91D-AEAC0A6CD5B5}"/>
          </ac:spMkLst>
        </pc:spChg>
        <pc:spChg chg="mod">
          <ac:chgData name="David Morris" userId="498c339d2677f1f2" providerId="LiveId" clId="{38332D51-5AC6-FC48-B5AF-88401D2ABB9C}" dt="2020-02-08T23:14:18.381" v="2147" actId="27636"/>
          <ac:spMkLst>
            <pc:docMk/>
            <pc:sldMk cId="1135316359" sldId="284"/>
            <ac:spMk id="3" creationId="{C6865182-E546-BB4C-AD30-56642C0B9467}"/>
          </ac:spMkLst>
        </pc:spChg>
      </pc:sldChg>
      <pc:sldChg chg="modSp add modAnim">
        <pc:chgData name="David Morris" userId="498c339d2677f1f2" providerId="LiveId" clId="{38332D51-5AC6-FC48-B5AF-88401D2ABB9C}" dt="2020-02-09T12:39:00.332" v="2731" actId="20577"/>
        <pc:sldMkLst>
          <pc:docMk/>
          <pc:sldMk cId="3062783977" sldId="285"/>
        </pc:sldMkLst>
        <pc:spChg chg="mod">
          <ac:chgData name="David Morris" userId="498c339d2677f1f2" providerId="LiveId" clId="{38332D51-5AC6-FC48-B5AF-88401D2ABB9C}" dt="2020-02-08T23:01:05.515" v="1708"/>
          <ac:spMkLst>
            <pc:docMk/>
            <pc:sldMk cId="3062783977" sldId="285"/>
            <ac:spMk id="2" creationId="{082B8752-EB7E-3E4C-AF5C-96B03DFA158A}"/>
          </ac:spMkLst>
        </pc:spChg>
        <pc:spChg chg="mod">
          <ac:chgData name="David Morris" userId="498c339d2677f1f2" providerId="LiveId" clId="{38332D51-5AC6-FC48-B5AF-88401D2ABB9C}" dt="2020-02-09T12:39:00.332" v="2731" actId="20577"/>
          <ac:spMkLst>
            <pc:docMk/>
            <pc:sldMk cId="3062783977" sldId="285"/>
            <ac:spMk id="3" creationId="{D945B7EC-109A-8C4C-BC56-C6FA15F3E66E}"/>
          </ac:spMkLst>
        </pc:spChg>
      </pc:sldChg>
      <pc:sldChg chg="modSp add modAnim">
        <pc:chgData name="David Morris" userId="498c339d2677f1f2" providerId="LiveId" clId="{38332D51-5AC6-FC48-B5AF-88401D2ABB9C}" dt="2020-02-09T12:41:21.851" v="2739" actId="27636"/>
        <pc:sldMkLst>
          <pc:docMk/>
          <pc:sldMk cId="3399015950" sldId="286"/>
        </pc:sldMkLst>
        <pc:spChg chg="mod">
          <ac:chgData name="David Morris" userId="498c339d2677f1f2" providerId="LiveId" clId="{38332D51-5AC6-FC48-B5AF-88401D2ABB9C}" dt="2020-02-08T23:20:16.707" v="2358" actId="20577"/>
          <ac:spMkLst>
            <pc:docMk/>
            <pc:sldMk cId="3399015950" sldId="286"/>
            <ac:spMk id="2" creationId="{97F2CA85-0ADE-BC44-B553-897ACBC279D1}"/>
          </ac:spMkLst>
        </pc:spChg>
        <pc:spChg chg="mod">
          <ac:chgData name="David Morris" userId="498c339d2677f1f2" providerId="LiveId" clId="{38332D51-5AC6-FC48-B5AF-88401D2ABB9C}" dt="2020-02-09T12:41:21.851" v="2739" actId="27636"/>
          <ac:spMkLst>
            <pc:docMk/>
            <pc:sldMk cId="3399015950" sldId="286"/>
            <ac:spMk id="3" creationId="{A8CADD96-F26B-7249-BBC7-9136DC5DE598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ctr">
              <a:defRPr sz="54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Imprint MT Shadow" pitchFamily="82" charset="77"/>
                <a:ea typeface="Imprint MT Shadow" pitchFamily="82" charset="77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Garamond" panose="02020404030301010803" pitchFamily="18" charset="0"/>
                <a:ea typeface="Garamond" panose="02020404030301010803" pitchFamily="18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2/9/20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u="none">
                <a:solidFill>
                  <a:schemeClr val="accent1">
                    <a:lumMod val="40000"/>
                    <a:lumOff val="60000"/>
                  </a:schemeClr>
                </a:solidFill>
                <a:latin typeface="Imprint MT Shadow" pitchFamily="8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4400">
                <a:latin typeface="Garamond" panose="02020404030301010803" pitchFamily="18" charset="0"/>
              </a:defRPr>
            </a:lvl1pPr>
            <a:lvl2pPr>
              <a:defRPr sz="4000">
                <a:latin typeface="Garamond" panose="02020404030301010803" pitchFamily="18" charset="0"/>
              </a:defRPr>
            </a:lvl2pPr>
            <a:lvl3pPr>
              <a:defRPr sz="4000">
                <a:latin typeface="Garamond" panose="02020404030301010803" pitchFamily="18" charset="0"/>
              </a:defRPr>
            </a:lvl3pPr>
            <a:lvl4pPr>
              <a:defRPr sz="4000">
                <a:latin typeface="Garamond" panose="02020404030301010803" pitchFamily="18" charset="0"/>
              </a:defRPr>
            </a:lvl4pPr>
            <a:lvl5pPr>
              <a:defRPr sz="4000">
                <a:latin typeface="Garamond" panose="02020404030301010803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2/9/20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2/9/20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2/9/20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2/9/20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2/9/20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2/9/20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Arial" charset="0"/>
          <a:ea typeface="Arial" charset="0"/>
          <a:cs typeface="Arial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Arial" charset="0"/>
          <a:ea typeface="Arial" charset="0"/>
          <a:cs typeface="Arial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Arial" charset="0"/>
          <a:ea typeface="Arial" charset="0"/>
          <a:cs typeface="Arial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Arial" charset="0"/>
          <a:ea typeface="Arial" charset="0"/>
          <a:cs typeface="Arial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Arial" charset="0"/>
          <a:ea typeface="Arial" charset="0"/>
          <a:cs typeface="Arial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18428" y="3403600"/>
            <a:ext cx="9144000" cy="1641490"/>
          </a:xfrm>
        </p:spPr>
        <p:txBody>
          <a:bodyPr>
            <a:normAutofit fontScale="90000"/>
          </a:bodyPr>
          <a:lstStyle/>
          <a:p>
            <a:r>
              <a:rPr lang="en-US" sz="6700" i="1" dirty="0">
                <a:latin typeface="Garamond" panose="02020404030301010803" pitchFamily="18" charset="0"/>
              </a:rPr>
              <a:t>~ or ~</a:t>
            </a:r>
            <a:br>
              <a:rPr lang="en-US" sz="6700" i="1" dirty="0">
                <a:latin typeface="Garamond" panose="02020404030301010803" pitchFamily="18" charset="0"/>
              </a:rPr>
            </a:br>
            <a:r>
              <a:rPr lang="en-US" sz="6700" i="1" dirty="0">
                <a:latin typeface="Garamond" panose="02020404030301010803" pitchFamily="18" charset="0"/>
              </a:rPr>
              <a:t>Salvation from Start to Finish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9900" y="3168672"/>
            <a:ext cx="11163300" cy="441695"/>
          </a:xfrm>
        </p:spPr>
        <p:txBody>
          <a:bodyPr>
            <a:noAutofit/>
          </a:bodyPr>
          <a:lstStyle/>
          <a:p>
            <a:pPr algn="ctr"/>
            <a:r>
              <a:rPr lang="en-US" sz="9600" dirty="0">
                <a:latin typeface="Imprint MT Shadow" pitchFamily="82" charset="77"/>
                <a:cs typeface="Centaur" panose="020F0502020204030204" pitchFamily="34" charset="0"/>
              </a:rPr>
              <a:t>SOTERIOLOGY </a:t>
            </a:r>
          </a:p>
          <a:p>
            <a:pPr algn="ctr"/>
            <a:r>
              <a:rPr lang="en-US" sz="7200" dirty="0">
                <a:latin typeface="Imprint MT Shadow" pitchFamily="82" charset="77"/>
                <a:cs typeface="Centaur" panose="020F0502020204030204" pitchFamily="34" charset="0"/>
              </a:rPr>
              <a:t>from Genesis to Revelation</a:t>
            </a:r>
          </a:p>
        </p:txBody>
      </p:sp>
    </p:spTree>
    <p:extLst>
      <p:ext uri="{BB962C8B-B14F-4D97-AF65-F5344CB8AC3E}">
        <p14:creationId xmlns:p14="http://schemas.microsoft.com/office/powerpoint/2010/main" val="3738456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EB84B-B13A-D447-A8D5-9122C9BB3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80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Twelve-Week Schedule</a:t>
            </a: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8E11CF-EF7B-304A-A0E5-BD860E5661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000" y="1825625"/>
            <a:ext cx="10233800" cy="4667250"/>
          </a:xfrm>
        </p:spPr>
        <p:txBody>
          <a:bodyPr>
            <a:normAutofit fontScale="32500" lnSpcReduction="20000"/>
          </a:bodyPr>
          <a:lstStyle/>
          <a:p>
            <a:pPr lvl="0"/>
            <a:r>
              <a:rPr lang="en-US" sz="6200" dirty="0"/>
              <a:t>Introduction (12/1/19)</a:t>
            </a:r>
          </a:p>
          <a:p>
            <a:pPr lvl="0"/>
            <a:r>
              <a:rPr lang="en-US" sz="6200" dirty="0"/>
              <a:t>The Problem Defined (Anthropology and Hamartiology) (12/8/19)</a:t>
            </a:r>
          </a:p>
          <a:p>
            <a:r>
              <a:rPr lang="en-US" sz="6200" dirty="0"/>
              <a:t>Salvation</a:t>
            </a:r>
            <a:r>
              <a:rPr lang="en-US" sz="62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6200" dirty="0"/>
              <a:t>Promised (12/15/19)</a:t>
            </a:r>
          </a:p>
          <a:p>
            <a:pPr lvl="0"/>
            <a:r>
              <a:rPr lang="en-US" sz="6200" dirty="0"/>
              <a:t>The Lamb of God #1 (12/22/19)</a:t>
            </a:r>
          </a:p>
          <a:p>
            <a:pPr lvl="0"/>
            <a:r>
              <a:rPr lang="en-US" sz="6200" dirty="0"/>
              <a:t>The Lamb of God #2 (12/29/20)</a:t>
            </a:r>
          </a:p>
          <a:p>
            <a:pPr lvl="0"/>
            <a:r>
              <a:rPr lang="en-US" sz="6200" dirty="0"/>
              <a:t>The Role of the Holy Spirit (1/5/20)</a:t>
            </a:r>
          </a:p>
          <a:p>
            <a:pPr lvl="0"/>
            <a:r>
              <a:rPr lang="en-US" sz="6200" dirty="0"/>
              <a:t>Provisions of Salvation (Election) (1/12/20)</a:t>
            </a:r>
          </a:p>
          <a:p>
            <a:pPr lvl="0"/>
            <a:r>
              <a:rPr lang="en-US" sz="6200" dirty="0"/>
              <a:t>Provisions of Salvation (Atonement) (1/19/20)</a:t>
            </a:r>
          </a:p>
          <a:p>
            <a:pPr lvl="0"/>
            <a:r>
              <a:rPr lang="en-US" sz="6200" dirty="0"/>
              <a:t>Provisions of Salvation (Sanctification) (1/26/20)</a:t>
            </a:r>
          </a:p>
          <a:p>
            <a:pPr lvl="0"/>
            <a:r>
              <a:rPr lang="en-US" sz="6200" dirty="0"/>
              <a:t>No Sunday School (2/2/20)</a:t>
            </a:r>
          </a:p>
          <a:p>
            <a:pPr lvl="0"/>
            <a:r>
              <a:rPr lang="en-US" sz="62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Security (2/9/20)</a:t>
            </a:r>
          </a:p>
          <a:p>
            <a:pPr lvl="0"/>
            <a:r>
              <a:rPr lang="en-US" sz="6200" dirty="0"/>
              <a:t>The Gospel Ministry of Salvation (2/16/20)</a:t>
            </a:r>
          </a:p>
          <a:p>
            <a:pPr lvl="0"/>
            <a:r>
              <a:rPr lang="en-US" sz="6200" dirty="0"/>
              <a:t>The Daily Walk of Salvation (2/23/20)                             </a:t>
            </a:r>
            <a:r>
              <a:rPr lang="en-US" sz="6200" dirty="0" err="1"/>
              <a:t>www.davenancymorris.com</a:t>
            </a:r>
            <a:r>
              <a:rPr lang="en-US" sz="6200" dirty="0"/>
              <a:t>  </a:t>
            </a:r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504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9798D-645E-9048-AF57-273A08E2A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Testimony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32A8C1-46C9-4340-8E05-AE2E36D970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Nancy Morris</a:t>
            </a:r>
          </a:p>
        </p:txBody>
      </p:sp>
    </p:spTree>
    <p:extLst>
      <p:ext uri="{BB962C8B-B14F-4D97-AF65-F5344CB8AC3E}">
        <p14:creationId xmlns:p14="http://schemas.microsoft.com/office/powerpoint/2010/main" val="112673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EB84B-B13A-D447-A8D5-9122C9BB3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8E11CF-EF7B-304A-A0E5-BD860E5661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Sanctification</a:t>
            </a:r>
          </a:p>
          <a:p>
            <a:pPr lvl="1"/>
            <a:r>
              <a:rPr lang="en-US" dirty="0"/>
              <a:t>WCF 13.1-3</a:t>
            </a:r>
          </a:p>
          <a:p>
            <a:pPr lvl="1"/>
            <a:r>
              <a:rPr lang="en-US" dirty="0"/>
              <a:t>We are sanctified at regeneration.</a:t>
            </a:r>
          </a:p>
          <a:p>
            <a:pPr lvl="1"/>
            <a:r>
              <a:rPr lang="en-US" dirty="0"/>
              <a:t>We are set apart (positional).</a:t>
            </a:r>
          </a:p>
          <a:p>
            <a:pPr lvl="1"/>
            <a:r>
              <a:rPr lang="en-US" dirty="0"/>
              <a:t>We yearn to be more “set apart” (practical).</a:t>
            </a:r>
          </a:p>
          <a:p>
            <a:pPr lvl="1"/>
            <a:r>
              <a:rPr lang="en-US" dirty="0"/>
              <a:t>We will be sanctified completely (perfect).</a:t>
            </a:r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869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0781B-99AB-A94E-9ECB-3FFA697DB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9C96003-B12C-F244-A2B9-E8016D210D5F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6474448"/>
              </p:ext>
            </p:extLst>
          </p:nvPr>
        </p:nvGraphicFramePr>
        <p:xfrm>
          <a:off x="1651000" y="1397000"/>
          <a:ext cx="8573176" cy="53577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Document" r:id="rId3" imgW="8229600" imgH="5143500" progId="Word.Document.12">
                  <p:embed/>
                </p:oleObj>
              </mc:Choice>
              <mc:Fallback>
                <p:oleObj name="Document" r:id="rId3" imgW="8229600" imgH="5143500" progId="Word.Document.12">
                  <p:embed/>
                  <p:pic>
                    <p:nvPicPr>
                      <p:cNvPr id="4" name="Content Placeholder 3">
                        <a:extLst>
                          <a:ext uri="{FF2B5EF4-FFF2-40B4-BE49-F238E27FC236}">
                            <a16:creationId xmlns:a16="http://schemas.microsoft.com/office/drawing/2014/main" id="{D9C96003-B12C-F244-A2B9-E8016D210D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51000" y="1397000"/>
                        <a:ext cx="8573176" cy="53577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21028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7289F-534F-0E48-B720-9A9BA368A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Security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34AEEB-5BEA-004B-A762-E8FBC639AC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What is a connection between salvation and security?</a:t>
            </a:r>
          </a:p>
          <a:p>
            <a:r>
              <a:rPr lang="en-US" dirty="0"/>
              <a:t>Is security the same</a:t>
            </a:r>
          </a:p>
          <a:p>
            <a:pPr marL="457200" lvl="1" indent="0">
              <a:buNone/>
            </a:pPr>
            <a:r>
              <a:rPr lang="en-US" dirty="0"/>
              <a:t>as perseverance?</a:t>
            </a:r>
          </a:p>
          <a:p>
            <a:pPr marL="914400" lvl="2" indent="0">
              <a:buNone/>
            </a:pPr>
            <a:r>
              <a:rPr lang="en-US" dirty="0"/>
              <a:t>close</a:t>
            </a:r>
          </a:p>
          <a:p>
            <a:pPr marL="457200" lvl="1" indent="0">
              <a:buNone/>
            </a:pPr>
            <a:r>
              <a:rPr lang="en-US" dirty="0"/>
              <a:t>as preservation?</a:t>
            </a:r>
          </a:p>
          <a:p>
            <a:pPr marL="914400" lvl="2" indent="0">
              <a:buNone/>
            </a:pPr>
            <a:r>
              <a:rPr lang="en-US" dirty="0"/>
              <a:t>close</a:t>
            </a:r>
          </a:p>
          <a:p>
            <a:pPr marL="457200" lvl="1" indent="0">
              <a:buNone/>
            </a:pPr>
            <a:r>
              <a:rPr lang="en-US" dirty="0"/>
              <a:t>as assurance?</a:t>
            </a:r>
          </a:p>
          <a:p>
            <a:pPr marL="914400" lvl="2" indent="0">
              <a:buNone/>
            </a:pPr>
            <a:r>
              <a:rPr lang="en-US" dirty="0"/>
              <a:t>Probably not</a:t>
            </a:r>
          </a:p>
          <a:p>
            <a:pPr marL="914400" lvl="2" indent="0">
              <a:buNone/>
            </a:pPr>
            <a:r>
              <a:rPr lang="en-US" dirty="0"/>
              <a:t>More of the realization of the truth of security</a:t>
            </a:r>
          </a:p>
          <a:p>
            <a:pPr marL="914400" lvl="2" indent="0">
              <a:buNone/>
            </a:pPr>
            <a:r>
              <a:rPr lang="en-US" dirty="0"/>
              <a:t>Confidence; freedom from doubt</a:t>
            </a:r>
          </a:p>
          <a:p>
            <a:pPr marL="914400" lvl="2" indent="0">
              <a:buNone/>
            </a:pPr>
            <a:r>
              <a:rPr lang="en-US" dirty="0"/>
              <a:t>Subjective in many ways</a:t>
            </a:r>
          </a:p>
          <a:p>
            <a:r>
              <a:rPr lang="en-US" dirty="0"/>
              <a:t>Does security make any difference in our lives?</a:t>
            </a:r>
          </a:p>
        </p:txBody>
      </p:sp>
    </p:spTree>
    <p:extLst>
      <p:ext uri="{BB962C8B-B14F-4D97-AF65-F5344CB8AC3E}">
        <p14:creationId xmlns:p14="http://schemas.microsoft.com/office/powerpoint/2010/main" val="1082890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051C4-2CF7-BA4F-8544-19E9A4BB7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D7E61D-8462-E948-B6D7-1F894AB86E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Definitions of security</a:t>
            </a:r>
          </a:p>
          <a:p>
            <a:pPr marL="1200150" lvl="1" indent="-742950">
              <a:buAutoNum type="arabicPeriod"/>
            </a:pPr>
            <a:r>
              <a:rPr lang="en-US" dirty="0"/>
              <a:t>Freedom from risk or danger; safety</a:t>
            </a:r>
          </a:p>
          <a:p>
            <a:pPr marL="1200150" lvl="1" indent="-742950">
              <a:buAutoNum type="arabicPeriod"/>
            </a:pPr>
            <a:r>
              <a:rPr lang="en-US" dirty="0"/>
              <a:t>Freedom from doubt, anxiety, or fear; confidence</a:t>
            </a:r>
          </a:p>
          <a:p>
            <a:pPr marL="1200150" lvl="1" indent="-742950">
              <a:buAutoNum type="arabicPeriod"/>
            </a:pPr>
            <a:r>
              <a:rPr lang="en-US" dirty="0"/>
              <a:t>Something deposited or given as assurance of the fulfillment of an obligation</a:t>
            </a:r>
          </a:p>
          <a:p>
            <a:r>
              <a:rPr lang="en-US" dirty="0"/>
              <a:t>From a soteriological standpoint, when we consider #3, #1 and #2 seem to follow.</a:t>
            </a:r>
          </a:p>
          <a:p>
            <a:pPr marL="1200150" lvl="1" indent="-7429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1377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724CF-33B8-D942-B934-5CEAC77E9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6984D0-8495-CC4B-8849-25DB75ADA3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Our assurance of salvation can be shaken by:</a:t>
            </a:r>
          </a:p>
          <a:p>
            <a:pPr marL="1200150" lvl="1" indent="-742950">
              <a:buFont typeface="+mj-lt"/>
              <a:buAutoNum type="arabicPeriod"/>
            </a:pPr>
            <a:r>
              <a:rPr lang="en-US" dirty="0"/>
              <a:t>Doubt as to the validity (was it real) or timing (when did it happen) of our salvation</a:t>
            </a:r>
          </a:p>
          <a:p>
            <a:pPr marL="1200150" lvl="1" indent="-742950">
              <a:buFont typeface="+mj-lt"/>
              <a:buAutoNum type="arabicPeriod"/>
            </a:pPr>
            <a:r>
              <a:rPr lang="en-US" dirty="0"/>
              <a:t>Correctness of </a:t>
            </a:r>
            <a:r>
              <a:rPr lang="en-US"/>
              <a:t>the process</a:t>
            </a:r>
            <a:endParaRPr lang="en-US" dirty="0"/>
          </a:p>
          <a:p>
            <a:pPr marL="1200150" lvl="1" indent="-742950">
              <a:buFont typeface="+mj-lt"/>
              <a:buAutoNum type="arabicPeriod"/>
            </a:pPr>
            <a:r>
              <a:rPr lang="en-US" dirty="0"/>
              <a:t>Poor or incorrect theology (Arminianism)</a:t>
            </a:r>
          </a:p>
          <a:p>
            <a:pPr marL="1200150" lvl="1" indent="-742950">
              <a:buFont typeface="+mj-lt"/>
              <a:buAutoNum type="arabicPeriod"/>
            </a:pPr>
            <a:r>
              <a:rPr lang="en-US" dirty="0"/>
              <a:t>Sin, especially, the more serious sins</a:t>
            </a:r>
          </a:p>
        </p:txBody>
      </p:sp>
    </p:spTree>
    <p:extLst>
      <p:ext uri="{BB962C8B-B14F-4D97-AF65-F5344CB8AC3E}">
        <p14:creationId xmlns:p14="http://schemas.microsoft.com/office/powerpoint/2010/main" val="1873899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73536-5D51-C948-8DEA-E4D5265F7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A7A1DA-B896-AE48-84D3-9EB4A27A69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Sometimes, I wish that the five “</a:t>
            </a:r>
            <a:r>
              <a:rPr lang="en-US" dirty="0" err="1"/>
              <a:t>solas</a:t>
            </a:r>
            <a:r>
              <a:rPr lang="en-US" dirty="0"/>
              <a:t>” were arranged differently.</a:t>
            </a:r>
          </a:p>
          <a:p>
            <a:pPr lvl="1"/>
            <a:r>
              <a:rPr lang="en-US" dirty="0"/>
              <a:t>Sola fide</a:t>
            </a:r>
          </a:p>
          <a:p>
            <a:pPr lvl="1"/>
            <a:r>
              <a:rPr lang="en-US" dirty="0"/>
              <a:t>Sola gratia</a:t>
            </a:r>
          </a:p>
          <a:p>
            <a:pPr lvl="1"/>
            <a:r>
              <a:rPr lang="en-US" dirty="0"/>
              <a:t>Solus Christus</a:t>
            </a:r>
          </a:p>
          <a:p>
            <a:pPr lvl="1"/>
            <a:r>
              <a:rPr lang="en-US" dirty="0"/>
              <a:t>Soli Deo gloria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Sola scriptura</a:t>
            </a:r>
          </a:p>
          <a:p>
            <a:r>
              <a:rPr lang="en-US" dirty="0">
                <a:solidFill>
                  <a:schemeClr val="tx1"/>
                </a:solidFill>
              </a:rPr>
              <a:t>We are driven to the readable, to the source.</a:t>
            </a:r>
          </a:p>
        </p:txBody>
      </p:sp>
    </p:spTree>
    <p:extLst>
      <p:ext uri="{BB962C8B-B14F-4D97-AF65-F5344CB8AC3E}">
        <p14:creationId xmlns:p14="http://schemas.microsoft.com/office/powerpoint/2010/main" val="3357291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18C2D-C377-794B-A91D-AEAC0A6CD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Sola Scriptural Security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865182-E546-BB4C-AD30-56642C0B94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In the following scriptures, what do we learn of our security?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Psalm 139:1-3, 7, 16</a:t>
            </a:r>
          </a:p>
          <a:p>
            <a:pPr lvl="1"/>
            <a:r>
              <a:rPr lang="en-US" dirty="0"/>
              <a:t>God’s knowledge of us is not just facts but brings about relationship.</a:t>
            </a:r>
          </a:p>
          <a:p>
            <a:pPr lvl="1"/>
            <a:r>
              <a:rPr lang="en-US" dirty="0"/>
              <a:t>Do you see comfort?</a:t>
            </a:r>
          </a:p>
          <a:p>
            <a:pPr lvl="1"/>
            <a:r>
              <a:rPr lang="en-US" dirty="0"/>
              <a:t>Do you see confidence?</a:t>
            </a:r>
          </a:p>
          <a:p>
            <a:r>
              <a:rPr lang="en-US" dirty="0"/>
              <a:t>Romans 8:31</a:t>
            </a:r>
          </a:p>
          <a:p>
            <a:pPr lvl="1"/>
            <a:r>
              <a:rPr lang="en-US" dirty="0"/>
              <a:t>Protection?</a:t>
            </a:r>
          </a:p>
          <a:p>
            <a:pPr lvl="1"/>
            <a:r>
              <a:rPr lang="en-US" dirty="0"/>
              <a:t>Assurance based on knowledge about God and knowledge of God</a:t>
            </a:r>
          </a:p>
        </p:txBody>
      </p:sp>
    </p:spTree>
    <p:extLst>
      <p:ext uri="{BB962C8B-B14F-4D97-AF65-F5344CB8AC3E}">
        <p14:creationId xmlns:p14="http://schemas.microsoft.com/office/powerpoint/2010/main" val="1135316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B8752-EB7E-3E4C-AF5C-96B03DFA1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Sola Scriptural Security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45B7EC-109A-8C4C-BC56-C6FA15F3E6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II Corinthians 5:17, 18</a:t>
            </a:r>
          </a:p>
          <a:p>
            <a:pPr lvl="1"/>
            <a:r>
              <a:rPr lang="en-US" dirty="0"/>
              <a:t>It’s all of Him.</a:t>
            </a:r>
          </a:p>
          <a:p>
            <a:pPr lvl="1"/>
            <a:r>
              <a:rPr lang="en-US" dirty="0"/>
              <a:t>We do not create ourselves.</a:t>
            </a:r>
          </a:p>
          <a:p>
            <a:r>
              <a:rPr lang="en-US" dirty="0"/>
              <a:t>Jude 24,25</a:t>
            </a:r>
          </a:p>
          <a:p>
            <a:pPr lvl="1"/>
            <a:r>
              <a:rPr lang="en-US" dirty="0"/>
              <a:t>Comfort</a:t>
            </a:r>
          </a:p>
          <a:p>
            <a:pPr lvl="1"/>
            <a:r>
              <a:rPr lang="en-US" dirty="0"/>
              <a:t>Preservation</a:t>
            </a:r>
          </a:p>
          <a:p>
            <a:pPr lvl="1"/>
            <a:r>
              <a:rPr lang="en-US" dirty="0"/>
              <a:t>One of the reasons for creation?</a:t>
            </a:r>
          </a:p>
          <a:p>
            <a:r>
              <a:rPr lang="en-US" dirty="0"/>
              <a:t>John 10:27-30</a:t>
            </a:r>
          </a:p>
          <a:p>
            <a:pPr lvl="1"/>
            <a:r>
              <a:rPr lang="en-US" dirty="0"/>
              <a:t>Are you able to snatch yourself out of the Father’s hands?</a:t>
            </a:r>
          </a:p>
          <a:p>
            <a:pPr lvl="1"/>
            <a:r>
              <a:rPr lang="en-US" dirty="0"/>
              <a:t>Sheep are needy.</a:t>
            </a:r>
          </a:p>
          <a:p>
            <a:pPr lvl="1"/>
            <a:r>
              <a:rPr lang="en-US" dirty="0"/>
              <a:t>Our Lord loves to meet those needs.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2783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2CA85-0ADE-BC44-B553-897ACBC27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Sola Scriptural Security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CADD96-F26B-7249-BBC7-9136DC5DE5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John 17:6, 10, 20</a:t>
            </a:r>
          </a:p>
          <a:p>
            <a:pPr lvl="1"/>
            <a:r>
              <a:rPr lang="en-US" dirty="0"/>
              <a:t>The transaction between Father and Son did not, does not, have any hidden exclusions.</a:t>
            </a:r>
          </a:p>
          <a:p>
            <a:r>
              <a:rPr lang="en-US" dirty="0"/>
              <a:t>Psalm 139:17, 18</a:t>
            </a:r>
          </a:p>
          <a:p>
            <a:pPr lvl="1"/>
            <a:r>
              <a:rPr lang="en-US" dirty="0"/>
              <a:t>Security is one of God’s “thoughts” that we will never, </a:t>
            </a:r>
            <a:r>
              <a:rPr lang="en-US" sz="6400" dirty="0"/>
              <a:t>ever</a:t>
            </a:r>
            <a:r>
              <a:rPr lang="en-US" dirty="0"/>
              <a:t>, </a:t>
            </a:r>
            <a:r>
              <a:rPr lang="en-US" sz="9400" dirty="0"/>
              <a:t>ever</a:t>
            </a:r>
            <a:r>
              <a:rPr lang="en-US" sz="6500" dirty="0"/>
              <a:t> </a:t>
            </a:r>
            <a:r>
              <a:rPr lang="en-US" dirty="0"/>
              <a:t>completely grasp.</a:t>
            </a:r>
          </a:p>
          <a:p>
            <a:pPr lvl="1"/>
            <a:r>
              <a:rPr lang="en-US" dirty="0"/>
              <a:t>Two types of awakenings</a:t>
            </a:r>
          </a:p>
          <a:p>
            <a:pPr lvl="2"/>
            <a:r>
              <a:rPr lang="en-US" dirty="0"/>
              <a:t>Tomorrow morning in your bed</a:t>
            </a:r>
          </a:p>
          <a:p>
            <a:pPr lvl="2"/>
            <a:r>
              <a:rPr lang="en-US" dirty="0"/>
              <a:t>In heaven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015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0" id="{35B761E8-693F-ED48-A656-DA668602DA36}" vid="{0F3E391F-4A62-8543-ACC7-12D792A23A1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260</TotalTime>
  <Words>531</Words>
  <Application>Microsoft Macintosh PowerPoint</Application>
  <PresentationFormat>Widescreen</PresentationFormat>
  <Paragraphs>92</Paragraphs>
  <Slides>12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Corbel</vt:lpstr>
      <vt:lpstr>Garamond</vt:lpstr>
      <vt:lpstr>Imprint MT Shadow</vt:lpstr>
      <vt:lpstr>Depth</vt:lpstr>
      <vt:lpstr>Document</vt:lpstr>
      <vt:lpstr>~ or ~ Salvation from Start to Finish</vt:lpstr>
      <vt:lpstr>Twelve-Week Schedule</vt:lpstr>
      <vt:lpstr>Testimony</vt:lpstr>
      <vt:lpstr>Review</vt:lpstr>
      <vt:lpstr>Review</vt:lpstr>
      <vt:lpstr>Security</vt:lpstr>
      <vt:lpstr>Security</vt:lpstr>
      <vt:lpstr>Security</vt:lpstr>
      <vt:lpstr>Security</vt:lpstr>
      <vt:lpstr>Sola Scriptural Security</vt:lpstr>
      <vt:lpstr>Sola Scriptural Security</vt:lpstr>
      <vt:lpstr>Sola Scriptural Security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JOHN</dc:title>
  <dc:creator>David Morris</dc:creator>
  <cp:lastModifiedBy>David Morris</cp:lastModifiedBy>
  <cp:revision>1</cp:revision>
  <dcterms:created xsi:type="dcterms:W3CDTF">2019-03-23T14:27:06Z</dcterms:created>
  <dcterms:modified xsi:type="dcterms:W3CDTF">2020-02-09T12:41:22Z</dcterms:modified>
</cp:coreProperties>
</file>