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77" r:id="rId4"/>
    <p:sldId id="279" r:id="rId5"/>
    <p:sldId id="278" r:id="rId6"/>
    <p:sldId id="260" r:id="rId7"/>
    <p:sldId id="280" r:id="rId8"/>
    <p:sldId id="282" r:id="rId9"/>
    <p:sldId id="283" r:id="rId10"/>
    <p:sldId id="284" r:id="rId11"/>
    <p:sldId id="285" r:id="rId12"/>
    <p:sldId id="281" r:id="rId13"/>
    <p:sldId id="28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A14F6F-B767-CB42-A676-01D200FA0801}" v="119" dt="2020-01-18T15:26:14.4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07"/>
  </p:normalViewPr>
  <p:slideViewPr>
    <p:cSldViewPr snapToGrid="0" snapToObjects="1">
      <p:cViewPr varScale="1">
        <p:scale>
          <a:sx n="88" d="100"/>
          <a:sy n="88" d="100"/>
        </p:scale>
        <p:origin x="18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orris" userId="498c339d2677f1f2" providerId="LiveId" clId="{13A14F6F-B767-CB42-A676-01D200FA0801}"/>
    <pc:docChg chg="custSel addSld modSld">
      <pc:chgData name="David Morris" userId="498c339d2677f1f2" providerId="LiveId" clId="{13A14F6F-B767-CB42-A676-01D200FA0801}" dt="2020-01-18T15:26:14.472" v="2650" actId="5793"/>
      <pc:docMkLst>
        <pc:docMk/>
      </pc:docMkLst>
      <pc:sldChg chg="modSp">
        <pc:chgData name="David Morris" userId="498c339d2677f1f2" providerId="LiveId" clId="{13A14F6F-B767-CB42-A676-01D200FA0801}" dt="2020-01-17T15:06:16.413" v="45" actId="20577"/>
        <pc:sldMkLst>
          <pc:docMk/>
          <pc:sldMk cId="4203504337" sldId="258"/>
        </pc:sldMkLst>
        <pc:spChg chg="mod">
          <ac:chgData name="David Morris" userId="498c339d2677f1f2" providerId="LiveId" clId="{13A14F6F-B767-CB42-A676-01D200FA0801}" dt="2020-01-17T15:06:16.413" v="45" actId="20577"/>
          <ac:spMkLst>
            <pc:docMk/>
            <pc:sldMk cId="4203504337" sldId="258"/>
            <ac:spMk id="3" creationId="{878E11CF-EF7B-304A-A0E5-BD860E5661E1}"/>
          </ac:spMkLst>
        </pc:spChg>
      </pc:sldChg>
      <pc:sldChg chg="modSp modAnim">
        <pc:chgData name="David Morris" userId="498c339d2677f1f2" providerId="LiveId" clId="{13A14F6F-B767-CB42-A676-01D200FA0801}" dt="2020-01-18T15:17:05.829" v="2517"/>
        <pc:sldMkLst>
          <pc:docMk/>
          <pc:sldMk cId="1082890171" sldId="260"/>
        </pc:sldMkLst>
        <pc:spChg chg="mod">
          <ac:chgData name="David Morris" userId="498c339d2677f1f2" providerId="LiveId" clId="{13A14F6F-B767-CB42-A676-01D200FA0801}" dt="2020-01-17T16:24:37.481" v="1058" actId="20577"/>
          <ac:spMkLst>
            <pc:docMk/>
            <pc:sldMk cId="1082890171" sldId="260"/>
            <ac:spMk id="3" creationId="{D734AEEB-5BEA-004B-A762-E8FBC639AC57}"/>
          </ac:spMkLst>
        </pc:spChg>
      </pc:sldChg>
      <pc:sldChg chg="modSp modAnim">
        <pc:chgData name="David Morris" userId="498c339d2677f1f2" providerId="LiveId" clId="{13A14F6F-B767-CB42-A676-01D200FA0801}" dt="2020-01-18T15:15:12.772" v="2502"/>
        <pc:sldMkLst>
          <pc:docMk/>
          <pc:sldMk cId="453869994" sldId="277"/>
        </pc:sldMkLst>
        <pc:spChg chg="mod">
          <ac:chgData name="David Morris" userId="498c339d2677f1f2" providerId="LiveId" clId="{13A14F6F-B767-CB42-A676-01D200FA0801}" dt="2020-01-17T15:12:53.264" v="295" actId="20577"/>
          <ac:spMkLst>
            <pc:docMk/>
            <pc:sldMk cId="453869994" sldId="277"/>
            <ac:spMk id="3" creationId="{878E11CF-EF7B-304A-A0E5-BD860E5661E1}"/>
          </ac:spMkLst>
        </pc:spChg>
      </pc:sldChg>
      <pc:sldChg chg="modSp add modAnim">
        <pc:chgData name="David Morris" userId="498c339d2677f1f2" providerId="LiveId" clId="{13A14F6F-B767-CB42-A676-01D200FA0801}" dt="2020-01-18T15:26:14.472" v="2650" actId="5793"/>
        <pc:sldMkLst>
          <pc:docMk/>
          <pc:sldMk cId="3783555933" sldId="278"/>
        </pc:sldMkLst>
        <pc:spChg chg="mod">
          <ac:chgData name="David Morris" userId="498c339d2677f1f2" providerId="LiveId" clId="{13A14F6F-B767-CB42-A676-01D200FA0801}" dt="2020-01-17T15:08:19.063" v="57" actId="20577"/>
          <ac:spMkLst>
            <pc:docMk/>
            <pc:sldMk cId="3783555933" sldId="278"/>
            <ac:spMk id="2" creationId="{28A39A76-A626-6E46-95BB-DF83B488176B}"/>
          </ac:spMkLst>
        </pc:spChg>
        <pc:spChg chg="mod">
          <ac:chgData name="David Morris" userId="498c339d2677f1f2" providerId="LiveId" clId="{13A14F6F-B767-CB42-A676-01D200FA0801}" dt="2020-01-18T15:26:14.472" v="2650" actId="5793"/>
          <ac:spMkLst>
            <pc:docMk/>
            <pc:sldMk cId="3783555933" sldId="278"/>
            <ac:spMk id="3" creationId="{5A486F9A-A5C5-1649-AE7E-57D72EBF11CD}"/>
          </ac:spMkLst>
        </pc:spChg>
      </pc:sldChg>
      <pc:sldChg chg="modSp add modAnim">
        <pc:chgData name="David Morris" userId="498c339d2677f1f2" providerId="LiveId" clId="{13A14F6F-B767-CB42-A676-01D200FA0801}" dt="2020-01-18T15:15:48.343" v="2508"/>
        <pc:sldMkLst>
          <pc:docMk/>
          <pc:sldMk cId="1205002454" sldId="279"/>
        </pc:sldMkLst>
        <pc:spChg chg="mod">
          <ac:chgData name="David Morris" userId="498c339d2677f1f2" providerId="LiveId" clId="{13A14F6F-B767-CB42-A676-01D200FA0801}" dt="2020-01-17T15:13:56.883" v="302" actId="20577"/>
          <ac:spMkLst>
            <pc:docMk/>
            <pc:sldMk cId="1205002454" sldId="279"/>
            <ac:spMk id="2" creationId="{1EDC2170-32AD-7A47-BEE4-A8DEBC59CDA5}"/>
          </ac:spMkLst>
        </pc:spChg>
        <pc:spChg chg="mod">
          <ac:chgData name="David Morris" userId="498c339d2677f1f2" providerId="LiveId" clId="{13A14F6F-B767-CB42-A676-01D200FA0801}" dt="2020-01-17T15:17:40.435" v="565" actId="20577"/>
          <ac:spMkLst>
            <pc:docMk/>
            <pc:sldMk cId="1205002454" sldId="279"/>
            <ac:spMk id="3" creationId="{D9CA8B2B-C7AB-774E-B4EC-FA2A18F739BC}"/>
          </ac:spMkLst>
        </pc:spChg>
      </pc:sldChg>
      <pc:sldChg chg="modSp add modAnim">
        <pc:chgData name="David Morris" userId="498c339d2677f1f2" providerId="LiveId" clId="{13A14F6F-B767-CB42-A676-01D200FA0801}" dt="2020-01-18T15:17:44.189" v="2522"/>
        <pc:sldMkLst>
          <pc:docMk/>
          <pc:sldMk cId="3018431574" sldId="280"/>
        </pc:sldMkLst>
        <pc:spChg chg="mod">
          <ac:chgData name="David Morris" userId="498c339d2677f1f2" providerId="LiveId" clId="{13A14F6F-B767-CB42-A676-01D200FA0801}" dt="2020-01-17T16:25:18.072" v="1061" actId="27636"/>
          <ac:spMkLst>
            <pc:docMk/>
            <pc:sldMk cId="3018431574" sldId="280"/>
            <ac:spMk id="2" creationId="{35EC5627-0716-9841-ACEE-A8729B3F6470}"/>
          </ac:spMkLst>
        </pc:spChg>
        <pc:spChg chg="mod">
          <ac:chgData name="David Morris" userId="498c339d2677f1f2" providerId="LiveId" clId="{13A14F6F-B767-CB42-A676-01D200FA0801}" dt="2020-01-17T16:33:27.645" v="1349" actId="20577"/>
          <ac:spMkLst>
            <pc:docMk/>
            <pc:sldMk cId="3018431574" sldId="280"/>
            <ac:spMk id="3" creationId="{B1C3F549-5A24-D249-A1E5-EBEF2A940092}"/>
          </ac:spMkLst>
        </pc:spChg>
      </pc:sldChg>
      <pc:sldChg chg="modSp add modAnim">
        <pc:chgData name="David Morris" userId="498c339d2677f1f2" providerId="LiveId" clId="{13A14F6F-B767-CB42-A676-01D200FA0801}" dt="2020-01-18T15:24:02.267" v="2596"/>
        <pc:sldMkLst>
          <pc:docMk/>
          <pc:sldMk cId="2330613355" sldId="281"/>
        </pc:sldMkLst>
        <pc:spChg chg="mod">
          <ac:chgData name="David Morris" userId="498c339d2677f1f2" providerId="LiveId" clId="{13A14F6F-B767-CB42-A676-01D200FA0801}" dt="2020-01-17T16:29:04.265" v="1242" actId="27636"/>
          <ac:spMkLst>
            <pc:docMk/>
            <pc:sldMk cId="2330613355" sldId="281"/>
            <ac:spMk id="2" creationId="{1FE04EA8-1391-C443-A6FE-00C43E0B6045}"/>
          </ac:spMkLst>
        </pc:spChg>
        <pc:spChg chg="mod">
          <ac:chgData name="David Morris" userId="498c339d2677f1f2" providerId="LiveId" clId="{13A14F6F-B767-CB42-A676-01D200FA0801}" dt="2020-01-18T15:23:37.245" v="2593" actId="115"/>
          <ac:spMkLst>
            <pc:docMk/>
            <pc:sldMk cId="2330613355" sldId="281"/>
            <ac:spMk id="3" creationId="{6066D109-835E-9D43-A147-D7DBCD1E92C1}"/>
          </ac:spMkLst>
        </pc:spChg>
      </pc:sldChg>
      <pc:sldChg chg="modSp add modAnim">
        <pc:chgData name="David Morris" userId="498c339d2677f1f2" providerId="LiveId" clId="{13A14F6F-B767-CB42-A676-01D200FA0801}" dt="2020-01-18T15:18:37.993" v="2526"/>
        <pc:sldMkLst>
          <pc:docMk/>
          <pc:sldMk cId="2968428198" sldId="282"/>
        </pc:sldMkLst>
        <pc:spChg chg="mod">
          <ac:chgData name="David Morris" userId="498c339d2677f1f2" providerId="LiveId" clId="{13A14F6F-B767-CB42-A676-01D200FA0801}" dt="2020-01-17T16:34:32.911" v="1352" actId="27636"/>
          <ac:spMkLst>
            <pc:docMk/>
            <pc:sldMk cId="2968428198" sldId="282"/>
            <ac:spMk id="2" creationId="{C425E98A-18DE-E84A-8C39-232565FBC2A6}"/>
          </ac:spMkLst>
        </pc:spChg>
        <pc:spChg chg="mod">
          <ac:chgData name="David Morris" userId="498c339d2677f1f2" providerId="LiveId" clId="{13A14F6F-B767-CB42-A676-01D200FA0801}" dt="2020-01-17T16:46:31.398" v="1558" actId="20577"/>
          <ac:spMkLst>
            <pc:docMk/>
            <pc:sldMk cId="2968428198" sldId="282"/>
            <ac:spMk id="3" creationId="{B7ECF619-CDDB-AF4F-ABDD-BA29DE9E46A4}"/>
          </ac:spMkLst>
        </pc:spChg>
      </pc:sldChg>
      <pc:sldChg chg="modSp add modAnim">
        <pc:chgData name="David Morris" userId="498c339d2677f1f2" providerId="LiveId" clId="{13A14F6F-B767-CB42-A676-01D200FA0801}" dt="2020-01-18T15:20:44.165" v="2565"/>
        <pc:sldMkLst>
          <pc:docMk/>
          <pc:sldMk cId="416903285" sldId="283"/>
        </pc:sldMkLst>
        <pc:spChg chg="mod">
          <ac:chgData name="David Morris" userId="498c339d2677f1f2" providerId="LiveId" clId="{13A14F6F-B767-CB42-A676-01D200FA0801}" dt="2020-01-17T16:51:00.581" v="1561" actId="27636"/>
          <ac:spMkLst>
            <pc:docMk/>
            <pc:sldMk cId="416903285" sldId="283"/>
            <ac:spMk id="2" creationId="{6C2F8CB8-739A-B444-8CE3-7AADC58D6E14}"/>
          </ac:spMkLst>
        </pc:spChg>
        <pc:spChg chg="mod">
          <ac:chgData name="David Morris" userId="498c339d2677f1f2" providerId="LiveId" clId="{13A14F6F-B767-CB42-A676-01D200FA0801}" dt="2020-01-18T15:20:20.636" v="2560" actId="15"/>
          <ac:spMkLst>
            <pc:docMk/>
            <pc:sldMk cId="416903285" sldId="283"/>
            <ac:spMk id="3" creationId="{AB7EF898-F84C-1845-9D08-25B3E6BAAB19}"/>
          </ac:spMkLst>
        </pc:spChg>
      </pc:sldChg>
      <pc:sldChg chg="modSp add modAnim">
        <pc:chgData name="David Morris" userId="498c339d2677f1f2" providerId="LiveId" clId="{13A14F6F-B767-CB42-A676-01D200FA0801}" dt="2020-01-18T15:21:21.632" v="2571"/>
        <pc:sldMkLst>
          <pc:docMk/>
          <pc:sldMk cId="1540588438" sldId="284"/>
        </pc:sldMkLst>
        <pc:spChg chg="mod">
          <ac:chgData name="David Morris" userId="498c339d2677f1f2" providerId="LiveId" clId="{13A14F6F-B767-CB42-A676-01D200FA0801}" dt="2020-01-17T17:05:12.931" v="1841" actId="27636"/>
          <ac:spMkLst>
            <pc:docMk/>
            <pc:sldMk cId="1540588438" sldId="284"/>
            <ac:spMk id="2" creationId="{6E1E20FC-0C29-4141-8A45-D2C3F105FF66}"/>
          </ac:spMkLst>
        </pc:spChg>
        <pc:spChg chg="mod">
          <ac:chgData name="David Morris" userId="498c339d2677f1f2" providerId="LiveId" clId="{13A14F6F-B767-CB42-A676-01D200FA0801}" dt="2020-01-17T17:11:53.449" v="2062" actId="313"/>
          <ac:spMkLst>
            <pc:docMk/>
            <pc:sldMk cId="1540588438" sldId="284"/>
            <ac:spMk id="3" creationId="{BDC7DAA1-80D5-7D45-9BD0-51B7FA4BCFD6}"/>
          </ac:spMkLst>
        </pc:spChg>
      </pc:sldChg>
      <pc:sldChg chg="modSp add modAnim">
        <pc:chgData name="David Morris" userId="498c339d2677f1f2" providerId="LiveId" clId="{13A14F6F-B767-CB42-A676-01D200FA0801}" dt="2020-01-18T15:21:54.105" v="2575"/>
        <pc:sldMkLst>
          <pc:docMk/>
          <pc:sldMk cId="211300149" sldId="285"/>
        </pc:sldMkLst>
        <pc:spChg chg="mod">
          <ac:chgData name="David Morris" userId="498c339d2677f1f2" providerId="LiveId" clId="{13A14F6F-B767-CB42-A676-01D200FA0801}" dt="2020-01-17T17:12:51.559" v="2065" actId="27636"/>
          <ac:spMkLst>
            <pc:docMk/>
            <pc:sldMk cId="211300149" sldId="285"/>
            <ac:spMk id="2" creationId="{8FC356D9-2DAD-AE4E-A09E-B1E8BBA0D1F9}"/>
          </ac:spMkLst>
        </pc:spChg>
        <pc:spChg chg="mod">
          <ac:chgData name="David Morris" userId="498c339d2677f1f2" providerId="LiveId" clId="{13A14F6F-B767-CB42-A676-01D200FA0801}" dt="2020-01-17T17:18:53.255" v="2157" actId="20577"/>
          <ac:spMkLst>
            <pc:docMk/>
            <pc:sldMk cId="211300149" sldId="285"/>
            <ac:spMk id="3" creationId="{D99CDA50-9C3E-B541-A5CF-2FD4F69CB634}"/>
          </ac:spMkLst>
        </pc:spChg>
      </pc:sldChg>
      <pc:sldChg chg="modSp add">
        <pc:chgData name="David Morris" userId="498c339d2677f1f2" providerId="LiveId" clId="{13A14F6F-B767-CB42-A676-01D200FA0801}" dt="2020-01-18T15:24:49.193" v="2649" actId="20577"/>
        <pc:sldMkLst>
          <pc:docMk/>
          <pc:sldMk cId="3452756664" sldId="286"/>
        </pc:sldMkLst>
        <pc:spChg chg="mod">
          <ac:chgData name="David Morris" userId="498c339d2677f1f2" providerId="LiveId" clId="{13A14F6F-B767-CB42-A676-01D200FA0801}" dt="2020-01-18T15:24:14.069" v="2606" actId="20577"/>
          <ac:spMkLst>
            <pc:docMk/>
            <pc:sldMk cId="3452756664" sldId="286"/>
            <ac:spMk id="2" creationId="{9B8A2918-BACD-4D4C-9E24-A6CE0498B6C8}"/>
          </ac:spMkLst>
        </pc:spChg>
        <pc:spChg chg="mod">
          <ac:chgData name="David Morris" userId="498c339d2677f1f2" providerId="LiveId" clId="{13A14F6F-B767-CB42-A676-01D200FA0801}" dt="2020-01-18T15:24:49.193" v="2649" actId="20577"/>
          <ac:spMkLst>
            <pc:docMk/>
            <pc:sldMk cId="3452756664" sldId="286"/>
            <ac:spMk id="3" creationId="{ADFEC7AB-4634-8A44-AE83-B15897CA7C6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ctr">
              <a:defRPr sz="54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Imprint MT Shadow" pitchFamily="82" charset="77"/>
                <a:ea typeface="Imprint MT Shadow" pitchFamily="82" charset="77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Garamond" panose="02020404030301010803" pitchFamily="18" charset="0"/>
                <a:ea typeface="Garamond" panose="02020404030301010803" pitchFamily="18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u="none">
                <a:solidFill>
                  <a:schemeClr val="accent1">
                    <a:lumMod val="40000"/>
                    <a:lumOff val="60000"/>
                  </a:schemeClr>
                </a:solidFill>
                <a:latin typeface="Imprint MT Shadow" pitchFamily="8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4400">
                <a:latin typeface="Garamond" panose="02020404030301010803" pitchFamily="18" charset="0"/>
              </a:defRPr>
            </a:lvl1pPr>
            <a:lvl2pPr>
              <a:defRPr sz="4000">
                <a:latin typeface="Garamond" panose="02020404030301010803" pitchFamily="18" charset="0"/>
              </a:defRPr>
            </a:lvl2pPr>
            <a:lvl3pPr>
              <a:defRPr sz="4000">
                <a:latin typeface="Garamond" panose="02020404030301010803" pitchFamily="18" charset="0"/>
              </a:defRPr>
            </a:lvl3pPr>
            <a:lvl4pPr>
              <a:defRPr sz="4000">
                <a:latin typeface="Garamond" panose="02020404030301010803" pitchFamily="18" charset="0"/>
              </a:defRPr>
            </a:lvl4pPr>
            <a:lvl5pPr>
              <a:defRPr sz="400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1/18/20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avenancymorri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8428" y="3403600"/>
            <a:ext cx="9144000" cy="1641490"/>
          </a:xfrm>
        </p:spPr>
        <p:txBody>
          <a:bodyPr>
            <a:normAutofit fontScale="90000"/>
          </a:bodyPr>
          <a:lstStyle/>
          <a:p>
            <a:r>
              <a:rPr lang="en-US" sz="6700" i="1" dirty="0">
                <a:latin typeface="Garamond" panose="02020404030301010803" pitchFamily="18" charset="0"/>
              </a:rPr>
              <a:t>~ or ~</a:t>
            </a:r>
            <a:br>
              <a:rPr lang="en-US" sz="6700" i="1" dirty="0">
                <a:latin typeface="Garamond" panose="02020404030301010803" pitchFamily="18" charset="0"/>
              </a:rPr>
            </a:br>
            <a:r>
              <a:rPr lang="en-US" sz="6700" i="1" dirty="0">
                <a:latin typeface="Garamond" panose="02020404030301010803" pitchFamily="18" charset="0"/>
              </a:rPr>
              <a:t>Salvation from Start to Finish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9900" y="3168672"/>
            <a:ext cx="11163300" cy="441695"/>
          </a:xfrm>
        </p:spPr>
        <p:txBody>
          <a:bodyPr>
            <a:noAutofit/>
          </a:bodyPr>
          <a:lstStyle/>
          <a:p>
            <a:pPr algn="ctr"/>
            <a:r>
              <a:rPr lang="en-US" sz="9600" dirty="0">
                <a:latin typeface="Imprint MT Shadow" pitchFamily="82" charset="77"/>
                <a:cs typeface="Centaur" panose="020F0502020204030204" pitchFamily="34" charset="0"/>
              </a:rPr>
              <a:t>SOTERIOLOGY </a:t>
            </a:r>
          </a:p>
          <a:p>
            <a:pPr algn="ctr"/>
            <a:r>
              <a:rPr lang="en-US" sz="7200" dirty="0">
                <a:latin typeface="Imprint MT Shadow" pitchFamily="82" charset="77"/>
                <a:cs typeface="Centaur" panose="020F0502020204030204" pitchFamily="34" charset="0"/>
              </a:rPr>
              <a:t>from Genesis to Revelation</a:t>
            </a:r>
          </a:p>
        </p:txBody>
      </p:sp>
    </p:spTree>
    <p:extLst>
      <p:ext uri="{BB962C8B-B14F-4D97-AF65-F5344CB8AC3E}">
        <p14:creationId xmlns:p14="http://schemas.microsoft.com/office/powerpoint/2010/main" val="3738456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EB84B-B13A-D447-A8D5-9122C9BB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Twelve-Week Schedule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E11CF-EF7B-304A-A0E5-BD860E566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667250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en-US" sz="6200" dirty="0"/>
              <a:t>Introduction (12/1/19)</a:t>
            </a:r>
          </a:p>
          <a:p>
            <a:pPr lvl="0"/>
            <a:r>
              <a:rPr lang="en-US" sz="6200" dirty="0"/>
              <a:t>The Problem Defined (Anthropology and Hamartiology) (12/8/19)</a:t>
            </a:r>
          </a:p>
          <a:p>
            <a:r>
              <a:rPr lang="en-US" sz="6200" dirty="0"/>
              <a:t>Salvation</a:t>
            </a:r>
            <a:r>
              <a:rPr lang="en-US" sz="6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6200" dirty="0"/>
              <a:t>Promised (12/15/19)</a:t>
            </a:r>
          </a:p>
          <a:p>
            <a:pPr lvl="0"/>
            <a:r>
              <a:rPr lang="en-US" sz="6200" dirty="0"/>
              <a:t>The Lamb of God #1 (12/22/19)</a:t>
            </a:r>
          </a:p>
          <a:p>
            <a:pPr lvl="0"/>
            <a:r>
              <a:rPr lang="en-US" sz="6200" dirty="0"/>
              <a:t>The Lamb of God #2 (12/29/20)</a:t>
            </a:r>
          </a:p>
          <a:p>
            <a:pPr lvl="0"/>
            <a:r>
              <a:rPr lang="en-US" sz="6200" dirty="0"/>
              <a:t>The Role of the Holy Spirit (1/5/20)</a:t>
            </a:r>
          </a:p>
          <a:p>
            <a:pPr lvl="0"/>
            <a:r>
              <a:rPr lang="en-US" sz="6200" dirty="0"/>
              <a:t>Provisions of Salvation (Election) (1/12/20)</a:t>
            </a:r>
          </a:p>
          <a:p>
            <a:pPr lvl="0"/>
            <a:r>
              <a:rPr lang="en-US" sz="6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Provisions of Salvation (Atonement) (1/19/20)</a:t>
            </a:r>
          </a:p>
          <a:p>
            <a:pPr lvl="0"/>
            <a:r>
              <a:rPr lang="en-US" sz="6200" dirty="0"/>
              <a:t>Provisions of Salvation (Sanctification) (1/26/20)</a:t>
            </a:r>
          </a:p>
          <a:p>
            <a:pPr lvl="0"/>
            <a:r>
              <a:rPr lang="en-US" sz="6200" dirty="0"/>
              <a:t>No Sunday School (2/2/20)</a:t>
            </a:r>
          </a:p>
          <a:p>
            <a:pPr lvl="0"/>
            <a:r>
              <a:rPr lang="en-US" sz="6200" dirty="0"/>
              <a:t>Security (2/9/20)</a:t>
            </a:r>
          </a:p>
          <a:p>
            <a:pPr lvl="0"/>
            <a:r>
              <a:rPr lang="en-US" sz="6200" dirty="0"/>
              <a:t>The Gospel Ministry of Salvation (2/16/20)</a:t>
            </a:r>
          </a:p>
          <a:p>
            <a:pPr lvl="0"/>
            <a:r>
              <a:rPr lang="en-US" sz="6200" dirty="0"/>
              <a:t>The Daily Walk of Salvation (2/23/20)			</a:t>
            </a:r>
            <a:r>
              <a:rPr lang="en-US" sz="6200" dirty="0">
                <a:hlinkClick r:id="rId2"/>
              </a:rPr>
              <a:t>www.davenancymorris.com</a:t>
            </a:r>
            <a:r>
              <a:rPr lang="en-US" sz="6200" dirty="0"/>
              <a:t>  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504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EB84B-B13A-D447-A8D5-9122C9BB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E11CF-EF7B-304A-A0E5-BD860E566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saw the closeness of the election and the effectual calling of God’s people.</a:t>
            </a:r>
          </a:p>
          <a:p>
            <a:r>
              <a:rPr lang="en-US" dirty="0"/>
              <a:t>We defined some terms.</a:t>
            </a:r>
          </a:p>
          <a:p>
            <a:pPr lvl="1"/>
            <a:r>
              <a:rPr lang="en-US" dirty="0"/>
              <a:t>Predestination: plan a destiny</a:t>
            </a:r>
          </a:p>
          <a:p>
            <a:pPr lvl="1"/>
            <a:r>
              <a:rPr lang="en-US" dirty="0"/>
              <a:t>Foreknowledge: know beforehand, omniscience</a:t>
            </a:r>
          </a:p>
          <a:p>
            <a:pPr lvl="1"/>
            <a:r>
              <a:rPr lang="en-US" dirty="0"/>
              <a:t>God’s sovereignty and freedom</a:t>
            </a:r>
          </a:p>
        </p:txBody>
      </p:sp>
    </p:spTree>
    <p:extLst>
      <p:ext uri="{BB962C8B-B14F-4D97-AF65-F5344CB8AC3E}">
        <p14:creationId xmlns:p14="http://schemas.microsoft.com/office/powerpoint/2010/main" val="45386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C2170-32AD-7A47-BEE4-A8DEBC59C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A8B2B-C7AB-774E-B4EC-FA2A18F73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looked at some objections.</a:t>
            </a:r>
          </a:p>
          <a:p>
            <a:pPr lvl="1"/>
            <a:r>
              <a:rPr lang="en-US" dirty="0"/>
              <a:t>Election is fatalism</a:t>
            </a:r>
          </a:p>
          <a:p>
            <a:pPr lvl="1"/>
            <a:r>
              <a:rPr lang="en-US" dirty="0"/>
              <a:t>Election eliminates man’s freedom.</a:t>
            </a:r>
          </a:p>
          <a:p>
            <a:pPr lvl="1"/>
            <a:r>
              <a:rPr lang="en-US" dirty="0"/>
              <a:t>Election makes God the Author of sin.</a:t>
            </a:r>
          </a:p>
          <a:p>
            <a:pPr lvl="1"/>
            <a:endParaRPr lang="en-US" dirty="0"/>
          </a:p>
          <a:p>
            <a:r>
              <a:rPr lang="en-US" dirty="0"/>
              <a:t>Romans 11:33-36</a:t>
            </a:r>
          </a:p>
          <a:p>
            <a:pPr lvl="1"/>
            <a:r>
              <a:rPr lang="en-US" dirty="0"/>
              <a:t>Corrects our understanding of Who God is and who we are.</a:t>
            </a:r>
          </a:p>
          <a:p>
            <a:r>
              <a:rPr lang="en-US" dirty="0"/>
              <a:t>Question/comments?</a:t>
            </a:r>
          </a:p>
        </p:txBody>
      </p:sp>
    </p:spTree>
    <p:extLst>
      <p:ext uri="{BB962C8B-B14F-4D97-AF65-F5344CB8AC3E}">
        <p14:creationId xmlns:p14="http://schemas.microsoft.com/office/powerpoint/2010/main" val="120500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39A76-A626-6E46-95BB-DF83B4881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Testimony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6F9A-A5C5-1649-AE7E-57D72EBF1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Deborah Adesokan</a:t>
            </a:r>
          </a:p>
        </p:txBody>
      </p:sp>
    </p:spTree>
    <p:extLst>
      <p:ext uri="{BB962C8B-B14F-4D97-AF65-F5344CB8AC3E}">
        <p14:creationId xmlns:p14="http://schemas.microsoft.com/office/powerpoint/2010/main" val="378355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289F-534F-0E48-B720-9A9BA368A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Provisions of Salvation (Atonement)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4AEEB-5BEA-004B-A762-E8FBC639A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Some definitions</a:t>
            </a:r>
          </a:p>
          <a:p>
            <a:pPr lvl="1"/>
            <a:r>
              <a:rPr lang="en-US" dirty="0"/>
              <a:t>Atonement</a:t>
            </a:r>
          </a:p>
          <a:p>
            <a:pPr lvl="2"/>
            <a:r>
              <a:rPr lang="en-US" dirty="0"/>
              <a:t>“Amends or reparation made for an injury or wrong.” </a:t>
            </a:r>
            <a:r>
              <a:rPr lang="en-US" sz="2800" dirty="0"/>
              <a:t>Am Heritage Dict.</a:t>
            </a:r>
          </a:p>
          <a:p>
            <a:pPr lvl="2"/>
            <a:r>
              <a:rPr lang="en-US" dirty="0"/>
              <a:t>“It speaks of a process of bringing those who are enemies into harmony and unity, and thus it means reconciliation” </a:t>
            </a:r>
            <a:r>
              <a:rPr lang="en-US" sz="2800" dirty="0"/>
              <a:t>The Wycliffe Bible Encyclopedia </a:t>
            </a:r>
          </a:p>
          <a:p>
            <a:pPr lvl="1"/>
            <a:r>
              <a:rPr lang="en-US" i="1" dirty="0"/>
              <a:t>Reconciliation</a:t>
            </a:r>
            <a:r>
              <a:rPr lang="en-US" dirty="0"/>
              <a:t> is exclusively a </a:t>
            </a:r>
            <a:r>
              <a:rPr lang="en-US" dirty="0" err="1"/>
              <a:t>manward</a:t>
            </a:r>
            <a:r>
              <a:rPr lang="en-US" dirty="0"/>
              <a:t> change (God does not change) brought about by God.</a:t>
            </a:r>
          </a:p>
          <a:p>
            <a:pPr lvl="2"/>
            <a:r>
              <a:rPr lang="en-US" dirty="0"/>
              <a:t>“At-one-</a:t>
            </a:r>
            <a:r>
              <a:rPr lang="en-US" dirty="0" err="1"/>
              <a:t>ment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It expresses the accomplishments of Christ’ work on the cross.</a:t>
            </a:r>
          </a:p>
        </p:txBody>
      </p:sp>
    </p:spTree>
    <p:extLst>
      <p:ext uri="{BB962C8B-B14F-4D97-AF65-F5344CB8AC3E}">
        <p14:creationId xmlns:p14="http://schemas.microsoft.com/office/powerpoint/2010/main" val="108289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C5627-0716-9841-ACEE-A8729B3F6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Provisions of Salvation (Atonement)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3F549-5A24-D249-A1E5-EBEF2A940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Remember the context of this study.</a:t>
            </a:r>
          </a:p>
          <a:p>
            <a:r>
              <a:rPr lang="en-US" dirty="0"/>
              <a:t>The word </a:t>
            </a:r>
            <a:r>
              <a:rPr lang="en-US" i="1" dirty="0"/>
              <a:t>atonement</a:t>
            </a:r>
            <a:r>
              <a:rPr lang="en-US" dirty="0"/>
              <a:t> is not found in the NT.</a:t>
            </a:r>
          </a:p>
          <a:p>
            <a:r>
              <a:rPr lang="en-US" dirty="0"/>
              <a:t>It is based on some 77 uses in the OT.</a:t>
            </a:r>
          </a:p>
          <a:p>
            <a:r>
              <a:rPr lang="en-US" dirty="0"/>
              <a:t>The translation of the Hebrew word means </a:t>
            </a:r>
            <a:r>
              <a:rPr lang="en-US" i="1" dirty="0"/>
              <a:t>to cover</a:t>
            </a:r>
            <a:r>
              <a:rPr lang="en-US" dirty="0"/>
              <a:t>.</a:t>
            </a:r>
          </a:p>
          <a:p>
            <a:r>
              <a:rPr lang="en-US" dirty="0"/>
              <a:t>We will look at OT uses of the word and then, NT application of the principle.</a:t>
            </a:r>
          </a:p>
        </p:txBody>
      </p:sp>
    </p:spTree>
    <p:extLst>
      <p:ext uri="{BB962C8B-B14F-4D97-AF65-F5344CB8AC3E}">
        <p14:creationId xmlns:p14="http://schemas.microsoft.com/office/powerpoint/2010/main" val="301843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5E98A-18DE-E84A-8C39-232565FBC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Provisions of Salvation (Atonement)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CF619-CDDB-AF4F-ABDD-BA29DE9E4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Leviticus 1:3, 4</a:t>
            </a:r>
          </a:p>
          <a:p>
            <a:pPr lvl="1"/>
            <a:r>
              <a:rPr lang="en-US" dirty="0"/>
              <a:t>“a male without blemish”</a:t>
            </a:r>
          </a:p>
          <a:p>
            <a:pPr lvl="1"/>
            <a:r>
              <a:rPr lang="en-US" dirty="0"/>
              <a:t>“lay his hand on the head”</a:t>
            </a:r>
          </a:p>
          <a:p>
            <a:pPr lvl="2"/>
            <a:r>
              <a:rPr lang="en-US" dirty="0"/>
              <a:t>“When hands are laid on the animal and sins are confessed, the sins are in symbol transferred to the animal.” </a:t>
            </a:r>
            <a:r>
              <a:rPr lang="en-US" sz="2800" dirty="0"/>
              <a:t>Exp. Bible Comm.</a:t>
            </a:r>
          </a:p>
        </p:txBody>
      </p:sp>
    </p:spTree>
    <p:extLst>
      <p:ext uri="{BB962C8B-B14F-4D97-AF65-F5344CB8AC3E}">
        <p14:creationId xmlns:p14="http://schemas.microsoft.com/office/powerpoint/2010/main" val="296842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F8CB8-739A-B444-8CE3-7AADC58D6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Provisions of Salvation (Atonement)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EF898-F84C-1845-9D08-25B3E6BAA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Leviticus 16</a:t>
            </a:r>
          </a:p>
          <a:p>
            <a:pPr lvl="1"/>
            <a:r>
              <a:rPr lang="en-US" dirty="0"/>
              <a:t>The Day of Atonement</a:t>
            </a:r>
          </a:p>
          <a:p>
            <a:pPr lvl="1"/>
            <a:r>
              <a:rPr lang="en-US" dirty="0"/>
              <a:t>For all the people, not just individuals</a:t>
            </a:r>
          </a:p>
          <a:p>
            <a:pPr lvl="1"/>
            <a:r>
              <a:rPr lang="en-US" dirty="0"/>
              <a:t>16:6 Aaron had to first make atonement for himself and his house.</a:t>
            </a:r>
          </a:p>
          <a:p>
            <a:pPr lvl="1"/>
            <a:r>
              <a:rPr lang="en-US" dirty="0"/>
              <a:t>16:6-10</a:t>
            </a:r>
          </a:p>
          <a:p>
            <a:pPr lvl="2"/>
            <a:r>
              <a:rPr lang="en-US" dirty="0"/>
              <a:t>Two goats, one to death, one to life</a:t>
            </a:r>
          </a:p>
          <a:p>
            <a:pPr lvl="2"/>
            <a:r>
              <a:rPr lang="en-US" i="1" dirty="0"/>
              <a:t>Azazel</a:t>
            </a:r>
          </a:p>
          <a:p>
            <a:pPr lvl="3"/>
            <a:r>
              <a:rPr lang="en-US" i="1" dirty="0"/>
              <a:t>Az:</a:t>
            </a:r>
            <a:r>
              <a:rPr lang="en-US" dirty="0"/>
              <a:t> goat</a:t>
            </a:r>
          </a:p>
          <a:p>
            <a:pPr lvl="3"/>
            <a:r>
              <a:rPr lang="en-US" i="1" dirty="0" err="1"/>
              <a:t>Azel</a:t>
            </a:r>
            <a:r>
              <a:rPr lang="en-US" i="1" dirty="0"/>
              <a:t>: </a:t>
            </a:r>
            <a:r>
              <a:rPr lang="en-US" dirty="0"/>
              <a:t>go away</a:t>
            </a:r>
          </a:p>
          <a:p>
            <a:pPr lvl="3"/>
            <a:r>
              <a:rPr lang="en-US" dirty="0"/>
              <a:t>The go-away goat</a:t>
            </a:r>
          </a:p>
          <a:p>
            <a:pPr lvl="3"/>
            <a:r>
              <a:rPr lang="en-US" dirty="0"/>
              <a:t>Scapegoat</a:t>
            </a:r>
          </a:p>
        </p:txBody>
      </p:sp>
    </p:spTree>
    <p:extLst>
      <p:ext uri="{BB962C8B-B14F-4D97-AF65-F5344CB8AC3E}">
        <p14:creationId xmlns:p14="http://schemas.microsoft.com/office/powerpoint/2010/main" val="41690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E20FC-0C29-4141-8A45-D2C3F105F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Provisions of Salvation (Atonement)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7DAA1-80D5-7D45-9BD0-51B7FA4BC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principle of atonement in the NT</a:t>
            </a:r>
          </a:p>
          <a:p>
            <a:pPr lvl="1"/>
            <a:r>
              <a:rPr lang="en-US" dirty="0"/>
              <a:t>All men are in sin.</a:t>
            </a:r>
          </a:p>
          <a:p>
            <a:pPr lvl="1"/>
            <a:r>
              <a:rPr lang="en-US" dirty="0"/>
              <a:t>Hell awaits them.</a:t>
            </a:r>
          </a:p>
          <a:p>
            <a:pPr lvl="1"/>
            <a:r>
              <a:rPr lang="en-US" dirty="0"/>
              <a:t>The love of God intervenes.</a:t>
            </a:r>
          </a:p>
          <a:p>
            <a:pPr lvl="2"/>
            <a:r>
              <a:rPr lang="en-US" dirty="0"/>
              <a:t>Romans 5:10</a:t>
            </a:r>
          </a:p>
          <a:p>
            <a:pPr lvl="2"/>
            <a:r>
              <a:rPr lang="en-US" dirty="0"/>
              <a:t>Note reconciliation through the death and the life of Jesus.</a:t>
            </a:r>
          </a:p>
          <a:p>
            <a:pPr lvl="2"/>
            <a:r>
              <a:rPr lang="en-US" dirty="0"/>
              <a:t>The perfected “go-away goat”</a:t>
            </a:r>
          </a:p>
        </p:txBody>
      </p:sp>
    </p:spTree>
    <p:extLst>
      <p:ext uri="{BB962C8B-B14F-4D97-AF65-F5344CB8AC3E}">
        <p14:creationId xmlns:p14="http://schemas.microsoft.com/office/powerpoint/2010/main" val="154058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356D9-2DAD-AE4E-A09E-B1E8BBA0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Provisions of Salvation (Atonement)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CDA50-9C3E-B541-A5CF-2FD4F69CB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principle of atonement in the NT</a:t>
            </a:r>
          </a:p>
          <a:p>
            <a:pPr lvl="1"/>
            <a:r>
              <a:rPr lang="en-US" dirty="0"/>
              <a:t>Hebrews 10</a:t>
            </a:r>
          </a:p>
          <a:p>
            <a:pPr lvl="2"/>
            <a:r>
              <a:rPr lang="en-US" dirty="0"/>
              <a:t>Vs. 1-4</a:t>
            </a:r>
          </a:p>
          <a:p>
            <a:pPr lvl="2"/>
            <a:r>
              <a:rPr lang="en-US" dirty="0"/>
              <a:t>“Consequently, when Christ came into the world…” (v. 5)</a:t>
            </a:r>
          </a:p>
          <a:p>
            <a:pPr lvl="2"/>
            <a:r>
              <a:rPr lang="en-US" dirty="0"/>
              <a:t>V. 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04EA8-1391-C443-A6FE-00C43E0B6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Provisions of Salvation (Atonement)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6D109-835E-9D43-A147-D7DBCD1E9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Theories or extent of atonement</a:t>
            </a:r>
          </a:p>
          <a:p>
            <a:pPr lvl="1"/>
            <a:r>
              <a:rPr lang="en-US" dirty="0"/>
              <a:t>Limited or particular atonement</a:t>
            </a:r>
          </a:p>
          <a:p>
            <a:pPr lvl="2"/>
            <a:r>
              <a:rPr lang="en-US" dirty="0"/>
              <a:t>Calvinist view</a:t>
            </a:r>
          </a:p>
          <a:p>
            <a:pPr lvl="2"/>
            <a:r>
              <a:rPr lang="en-US" dirty="0"/>
              <a:t>Synod of Dort (1618-1619): “sufficient for all but efficient for the elect.”</a:t>
            </a:r>
          </a:p>
          <a:p>
            <a:pPr lvl="1"/>
            <a:r>
              <a:rPr lang="en-US" dirty="0"/>
              <a:t>Unlimited or universal atonement</a:t>
            </a:r>
          </a:p>
          <a:p>
            <a:pPr lvl="2"/>
            <a:r>
              <a:rPr lang="en-US" dirty="0"/>
              <a:t>Those who accept Christ </a:t>
            </a:r>
            <a:r>
              <a:rPr lang="en-US" u="sng" dirty="0"/>
              <a:t>place themselves </a:t>
            </a:r>
            <a:r>
              <a:rPr lang="en-US" dirty="0"/>
              <a:t>under the benefits of atonement</a:t>
            </a:r>
          </a:p>
          <a:p>
            <a:pPr lvl="2"/>
            <a:r>
              <a:rPr lang="en-US" dirty="0"/>
              <a:t>Arminian view</a:t>
            </a:r>
          </a:p>
        </p:txBody>
      </p:sp>
    </p:spTree>
    <p:extLst>
      <p:ext uri="{BB962C8B-B14F-4D97-AF65-F5344CB8AC3E}">
        <p14:creationId xmlns:p14="http://schemas.microsoft.com/office/powerpoint/2010/main" val="233061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A2918-BACD-4D4C-9E24-A6CE0498B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EC7AB-4634-8A44-AE83-B15897CA7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algn="ctr"/>
            <a:r>
              <a:rPr lang="en-US" dirty="0"/>
              <a:t>Provisions of Salvation (Sanctification)</a:t>
            </a:r>
          </a:p>
        </p:txBody>
      </p:sp>
    </p:spTree>
    <p:extLst>
      <p:ext uri="{BB962C8B-B14F-4D97-AF65-F5344CB8AC3E}">
        <p14:creationId xmlns:p14="http://schemas.microsoft.com/office/powerpoint/2010/main" val="3452756664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0" id="{35B761E8-693F-ED48-A656-DA668602DA36}" vid="{0F3E391F-4A62-8543-ACC7-12D792A23A1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599</Words>
  <Application>Microsoft Macintosh PowerPoint</Application>
  <PresentationFormat>Widescreen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Corbel</vt:lpstr>
      <vt:lpstr>Garamond</vt:lpstr>
      <vt:lpstr>Imprint MT Shadow</vt:lpstr>
      <vt:lpstr>Depth</vt:lpstr>
      <vt:lpstr>~ or ~ Salvation from Start to Finish</vt:lpstr>
      <vt:lpstr>Twelve-Week Schedule</vt:lpstr>
      <vt:lpstr>Review</vt:lpstr>
      <vt:lpstr>Review</vt:lpstr>
      <vt:lpstr>Testimony</vt:lpstr>
      <vt:lpstr>Provisions of Salvation (Atonement)</vt:lpstr>
      <vt:lpstr>Provisions of Salvation (Atonement)</vt:lpstr>
      <vt:lpstr>Provisions of Salvation (Atonement)</vt:lpstr>
      <vt:lpstr>Provisions of Salvation (Atonement)</vt:lpstr>
      <vt:lpstr>Provisions of Salvation (Atonement)</vt:lpstr>
      <vt:lpstr>Provisions of Salvation (Atonement)</vt:lpstr>
      <vt:lpstr>Provisions of Salvation (Atonement)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JOHN</dc:title>
  <dc:creator>David Morris</dc:creator>
  <cp:lastModifiedBy>David Morris</cp:lastModifiedBy>
  <cp:revision>1</cp:revision>
  <dcterms:created xsi:type="dcterms:W3CDTF">2019-03-23T14:27:06Z</dcterms:created>
  <dcterms:modified xsi:type="dcterms:W3CDTF">2020-01-18T15:26:24Z</dcterms:modified>
</cp:coreProperties>
</file>