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8" r:id="rId2"/>
    <p:sldId id="262" r:id="rId3"/>
    <p:sldId id="265" r:id="rId4"/>
    <p:sldId id="266" r:id="rId5"/>
    <p:sldId id="261" r:id="rId6"/>
    <p:sldId id="259" r:id="rId7"/>
    <p:sldId id="267" r:id="rId8"/>
    <p:sldId id="260" r:id="rId9"/>
    <p:sldId id="269" r:id="rId10"/>
    <p:sldId id="270" r:id="rId11"/>
    <p:sldId id="271" r:id="rId12"/>
    <p:sldId id="268" r:id="rId13"/>
    <p:sldId id="272" r:id="rId14"/>
    <p:sldId id="273"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BACE19-E24A-A04F-AB5F-2B1D5FFA3669}" v="663" dt="2025-06-29T11:55:19.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96"/>
  </p:normalViewPr>
  <p:slideViewPr>
    <p:cSldViewPr snapToGrid="0">
      <p:cViewPr varScale="1">
        <p:scale>
          <a:sx n="98" d="100"/>
          <a:sy n="98" d="100"/>
        </p:scale>
        <p:origin x="1144"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orris" userId="498c339d2677f1f2" providerId="LiveId" clId="{EDBACE19-E24A-A04F-AB5F-2B1D5FFA3669}"/>
    <pc:docChg chg="undo custSel addSld modSld sldOrd">
      <pc:chgData name="David Morris" userId="498c339d2677f1f2" providerId="LiveId" clId="{EDBACE19-E24A-A04F-AB5F-2B1D5FFA3669}" dt="2025-06-29T11:55:19.654" v="5668" actId="20577"/>
      <pc:docMkLst>
        <pc:docMk/>
      </pc:docMkLst>
      <pc:sldChg chg="modSp mod modAnim">
        <pc:chgData name="David Morris" userId="498c339d2677f1f2" providerId="LiveId" clId="{EDBACE19-E24A-A04F-AB5F-2B1D5FFA3669}" dt="2025-06-29T11:55:19.654" v="5668" actId="20577"/>
        <pc:sldMkLst>
          <pc:docMk/>
          <pc:sldMk cId="1668546797" sldId="259"/>
        </pc:sldMkLst>
        <pc:spChg chg="mod">
          <ac:chgData name="David Morris" userId="498c339d2677f1f2" providerId="LiveId" clId="{EDBACE19-E24A-A04F-AB5F-2B1D5FFA3669}" dt="2025-06-20T15:21:21.996" v="822" actId="255"/>
          <ac:spMkLst>
            <pc:docMk/>
            <pc:sldMk cId="1668546797" sldId="259"/>
            <ac:spMk id="2" creationId="{A66DA971-3DE2-6408-C778-29BB6043B99A}"/>
          </ac:spMkLst>
        </pc:spChg>
        <pc:spChg chg="mod">
          <ac:chgData name="David Morris" userId="498c339d2677f1f2" providerId="LiveId" clId="{EDBACE19-E24A-A04F-AB5F-2B1D5FFA3669}" dt="2025-06-29T11:55:19.654" v="5668" actId="20577"/>
          <ac:spMkLst>
            <pc:docMk/>
            <pc:sldMk cId="1668546797" sldId="259"/>
            <ac:spMk id="3" creationId="{04AAD5F3-BFFA-31EE-079D-171E891BA376}"/>
          </ac:spMkLst>
        </pc:spChg>
      </pc:sldChg>
      <pc:sldChg chg="modSp new mod ord modAnim modNotesTx">
        <pc:chgData name="David Morris" userId="498c339d2677f1f2" providerId="LiveId" clId="{EDBACE19-E24A-A04F-AB5F-2B1D5FFA3669}" dt="2025-06-29T10:46:41.587" v="5631" actId="20577"/>
        <pc:sldMkLst>
          <pc:docMk/>
          <pc:sldMk cId="3128340770" sldId="260"/>
        </pc:sldMkLst>
        <pc:spChg chg="mod">
          <ac:chgData name="David Morris" userId="498c339d2677f1f2" providerId="LiveId" clId="{EDBACE19-E24A-A04F-AB5F-2B1D5FFA3669}" dt="2025-06-05T20:44:10.054" v="8" actId="255"/>
          <ac:spMkLst>
            <pc:docMk/>
            <pc:sldMk cId="3128340770" sldId="260"/>
            <ac:spMk id="2" creationId="{B571D5B5-B5FA-7E54-7E5F-0F798BC88B8A}"/>
          </ac:spMkLst>
        </pc:spChg>
        <pc:spChg chg="mod">
          <ac:chgData name="David Morris" userId="498c339d2677f1f2" providerId="LiveId" clId="{EDBACE19-E24A-A04F-AB5F-2B1D5FFA3669}" dt="2025-06-23T21:34:24.417" v="4490" actId="115"/>
          <ac:spMkLst>
            <pc:docMk/>
            <pc:sldMk cId="3128340770" sldId="260"/>
            <ac:spMk id="3" creationId="{BDE41D13-E8E4-9095-7134-B9B3C4E61B4E}"/>
          </ac:spMkLst>
        </pc:spChg>
      </pc:sldChg>
      <pc:sldChg chg="modSp new mod modAnim">
        <pc:chgData name="David Morris" userId="498c339d2677f1f2" providerId="LiveId" clId="{EDBACE19-E24A-A04F-AB5F-2B1D5FFA3669}" dt="2025-06-29T11:21:14.221" v="5642" actId="20577"/>
        <pc:sldMkLst>
          <pc:docMk/>
          <pc:sldMk cId="3789600951" sldId="261"/>
        </pc:sldMkLst>
        <pc:spChg chg="mod">
          <ac:chgData name="David Morris" userId="498c339d2677f1f2" providerId="LiveId" clId="{EDBACE19-E24A-A04F-AB5F-2B1D5FFA3669}" dt="2025-06-06T15:48:33.758" v="15" actId="20577"/>
          <ac:spMkLst>
            <pc:docMk/>
            <pc:sldMk cId="3789600951" sldId="261"/>
            <ac:spMk id="2" creationId="{4BECB108-D340-A57B-4DAB-3C71F9CDCEC2}"/>
          </ac:spMkLst>
        </pc:spChg>
        <pc:spChg chg="mod">
          <ac:chgData name="David Morris" userId="498c339d2677f1f2" providerId="LiveId" clId="{EDBACE19-E24A-A04F-AB5F-2B1D5FFA3669}" dt="2025-06-29T11:21:14.221" v="5642" actId="20577"/>
          <ac:spMkLst>
            <pc:docMk/>
            <pc:sldMk cId="3789600951" sldId="261"/>
            <ac:spMk id="3" creationId="{C44BE66D-6496-B0EE-8477-7FCE47E4A5BE}"/>
          </ac:spMkLst>
        </pc:spChg>
      </pc:sldChg>
      <pc:sldChg chg="addSp modSp add mod modAnim">
        <pc:chgData name="David Morris" userId="498c339d2677f1f2" providerId="LiveId" clId="{EDBACE19-E24A-A04F-AB5F-2B1D5FFA3669}" dt="2025-06-27T15:41:12.768" v="5011"/>
        <pc:sldMkLst>
          <pc:docMk/>
          <pc:sldMk cId="1474528942" sldId="262"/>
        </pc:sldMkLst>
        <pc:spChg chg="add mod">
          <ac:chgData name="David Morris" userId="498c339d2677f1f2" providerId="LiveId" clId="{EDBACE19-E24A-A04F-AB5F-2B1D5FFA3669}" dt="2025-06-27T15:40:44.928" v="5007" actId="1076"/>
          <ac:spMkLst>
            <pc:docMk/>
            <pc:sldMk cId="1474528942" sldId="262"/>
            <ac:spMk id="8" creationId="{3876B668-8514-F02A-D084-96A51D251C08}"/>
          </ac:spMkLst>
        </pc:spChg>
      </pc:sldChg>
      <pc:sldChg chg="addSp modSp add mod modAnim">
        <pc:chgData name="David Morris" userId="498c339d2677f1f2" providerId="LiveId" clId="{EDBACE19-E24A-A04F-AB5F-2B1D5FFA3669}" dt="2025-06-29T11:17:59.353" v="5632"/>
        <pc:sldMkLst>
          <pc:docMk/>
          <pc:sldMk cId="1390514760" sldId="265"/>
        </pc:sldMkLst>
        <pc:spChg chg="mod">
          <ac:chgData name="David Morris" userId="498c339d2677f1f2" providerId="LiveId" clId="{EDBACE19-E24A-A04F-AB5F-2B1D5FFA3669}" dt="2025-06-18T20:27:35.189" v="25" actId="207"/>
          <ac:spMkLst>
            <pc:docMk/>
            <pc:sldMk cId="1390514760" sldId="265"/>
            <ac:spMk id="4" creationId="{5453ECEA-CB35-4F3A-F406-70D4D3D851B2}"/>
          </ac:spMkLst>
        </pc:spChg>
        <pc:spChg chg="add mod">
          <ac:chgData name="David Morris" userId="498c339d2677f1f2" providerId="LiveId" clId="{EDBACE19-E24A-A04F-AB5F-2B1D5FFA3669}" dt="2025-06-27T15:36:58.815" v="5001" actId="20577"/>
          <ac:spMkLst>
            <pc:docMk/>
            <pc:sldMk cId="1390514760" sldId="265"/>
            <ac:spMk id="7" creationId="{D1399519-2A83-0A26-CAAE-081EF39D2460}"/>
          </ac:spMkLst>
        </pc:spChg>
      </pc:sldChg>
      <pc:sldChg chg="modSp new mod ord modAnim">
        <pc:chgData name="David Morris" userId="498c339d2677f1f2" providerId="LiveId" clId="{EDBACE19-E24A-A04F-AB5F-2B1D5FFA3669}" dt="2025-06-27T15:15:43.473" v="4628"/>
        <pc:sldMkLst>
          <pc:docMk/>
          <pc:sldMk cId="962630003" sldId="266"/>
        </pc:sldMkLst>
        <pc:spChg chg="mod">
          <ac:chgData name="David Morris" userId="498c339d2677f1f2" providerId="LiveId" clId="{EDBACE19-E24A-A04F-AB5F-2B1D5FFA3669}" dt="2025-06-18T20:43:43.566" v="372"/>
          <ac:spMkLst>
            <pc:docMk/>
            <pc:sldMk cId="962630003" sldId="266"/>
            <ac:spMk id="2" creationId="{D0AD61C1-250A-A710-7895-199892FC1E9D}"/>
          </ac:spMkLst>
        </pc:spChg>
        <pc:spChg chg="mod">
          <ac:chgData name="David Morris" userId="498c339d2677f1f2" providerId="LiveId" clId="{EDBACE19-E24A-A04F-AB5F-2B1D5FFA3669}" dt="2025-06-18T20:48:15.308" v="712" actId="20577"/>
          <ac:spMkLst>
            <pc:docMk/>
            <pc:sldMk cId="962630003" sldId="266"/>
            <ac:spMk id="3" creationId="{DDF0C3C1-2F91-560B-1184-97571C84EA65}"/>
          </ac:spMkLst>
        </pc:spChg>
      </pc:sldChg>
      <pc:sldChg chg="modSp new mod modAnim">
        <pc:chgData name="David Morris" userId="498c339d2677f1f2" providerId="LiveId" clId="{EDBACE19-E24A-A04F-AB5F-2B1D5FFA3669}" dt="2025-06-27T15:17:58.292" v="4648"/>
        <pc:sldMkLst>
          <pc:docMk/>
          <pc:sldMk cId="2801654520" sldId="267"/>
        </pc:sldMkLst>
        <pc:spChg chg="mod">
          <ac:chgData name="David Morris" userId="498c339d2677f1f2" providerId="LiveId" clId="{EDBACE19-E24A-A04F-AB5F-2B1D5FFA3669}" dt="2025-06-20T15:58:57.676" v="1489" actId="255"/>
          <ac:spMkLst>
            <pc:docMk/>
            <pc:sldMk cId="2801654520" sldId="267"/>
            <ac:spMk id="2" creationId="{5A0EC6D9-F55A-CFAC-5ED8-12E7944EFD30}"/>
          </ac:spMkLst>
        </pc:spChg>
        <pc:spChg chg="mod">
          <ac:chgData name="David Morris" userId="498c339d2677f1f2" providerId="LiveId" clId="{EDBACE19-E24A-A04F-AB5F-2B1D5FFA3669}" dt="2025-06-23T21:33:59.505" v="4489" actId="20577"/>
          <ac:spMkLst>
            <pc:docMk/>
            <pc:sldMk cId="2801654520" sldId="267"/>
            <ac:spMk id="3" creationId="{64C566EE-BF56-B0A8-C1D2-801D2068903F}"/>
          </ac:spMkLst>
        </pc:spChg>
      </pc:sldChg>
      <pc:sldChg chg="addSp delSp add mod ord modAnim">
        <pc:chgData name="David Morris" userId="498c339d2677f1f2" providerId="LiveId" clId="{EDBACE19-E24A-A04F-AB5F-2B1D5FFA3669}" dt="2025-06-27T15:22:20.802" v="4715"/>
        <pc:sldMkLst>
          <pc:docMk/>
          <pc:sldMk cId="2619292913" sldId="268"/>
        </pc:sldMkLst>
        <pc:inkChg chg="add">
          <ac:chgData name="David Morris" userId="498c339d2677f1f2" providerId="LiveId" clId="{EDBACE19-E24A-A04F-AB5F-2B1D5FFA3669}" dt="2025-06-21T15:41:06.682" v="1764" actId="9405"/>
          <ac:inkMkLst>
            <pc:docMk/>
            <pc:sldMk cId="2619292913" sldId="268"/>
            <ac:inkMk id="2" creationId="{6C88D915-057C-ACAF-6B60-B3E91953CA59}"/>
          </ac:inkMkLst>
        </pc:inkChg>
        <pc:inkChg chg="add">
          <ac:chgData name="David Morris" userId="498c339d2677f1f2" providerId="LiveId" clId="{EDBACE19-E24A-A04F-AB5F-2B1D5FFA3669}" dt="2025-06-21T15:41:32.902" v="1765" actId="9405"/>
          <ac:inkMkLst>
            <pc:docMk/>
            <pc:sldMk cId="2619292913" sldId="268"/>
            <ac:inkMk id="8" creationId="{0002F997-31EA-AF34-E701-FC99497D766D}"/>
          </ac:inkMkLst>
        </pc:inkChg>
        <pc:inkChg chg="add">
          <ac:chgData name="David Morris" userId="498c339d2677f1f2" providerId="LiveId" clId="{EDBACE19-E24A-A04F-AB5F-2B1D5FFA3669}" dt="2025-06-21T15:41:47.773" v="1766" actId="9405"/>
          <ac:inkMkLst>
            <pc:docMk/>
            <pc:sldMk cId="2619292913" sldId="268"/>
            <ac:inkMk id="10" creationId="{A99088A3-2B8B-B89D-5974-2BCEE2F90F7E}"/>
          </ac:inkMkLst>
        </pc:inkChg>
      </pc:sldChg>
      <pc:sldChg chg="modSp new mod modAnim">
        <pc:chgData name="David Morris" userId="498c339d2677f1f2" providerId="LiveId" clId="{EDBACE19-E24A-A04F-AB5F-2B1D5FFA3669}" dt="2025-06-29T11:23:10.309" v="5643" actId="14"/>
        <pc:sldMkLst>
          <pc:docMk/>
          <pc:sldMk cId="4121158207" sldId="269"/>
        </pc:sldMkLst>
        <pc:spChg chg="mod">
          <ac:chgData name="David Morris" userId="498c339d2677f1f2" providerId="LiveId" clId="{EDBACE19-E24A-A04F-AB5F-2B1D5FFA3669}" dt="2025-06-23T18:54:44.535" v="2268" actId="255"/>
          <ac:spMkLst>
            <pc:docMk/>
            <pc:sldMk cId="4121158207" sldId="269"/>
            <ac:spMk id="2" creationId="{88276783-994C-4FCC-DB92-3CBBF795EC5A}"/>
          </ac:spMkLst>
        </pc:spChg>
        <pc:spChg chg="mod">
          <ac:chgData name="David Morris" userId="498c339d2677f1f2" providerId="LiveId" clId="{EDBACE19-E24A-A04F-AB5F-2B1D5FFA3669}" dt="2025-06-29T11:23:10.309" v="5643" actId="14"/>
          <ac:spMkLst>
            <pc:docMk/>
            <pc:sldMk cId="4121158207" sldId="269"/>
            <ac:spMk id="3" creationId="{C38C47B4-52DB-FCED-E72A-E4D2049747B2}"/>
          </ac:spMkLst>
        </pc:spChg>
      </pc:sldChg>
      <pc:sldChg chg="modSp new mod modAnim">
        <pc:chgData name="David Morris" userId="498c339d2677f1f2" providerId="LiveId" clId="{EDBACE19-E24A-A04F-AB5F-2B1D5FFA3669}" dt="2025-06-27T15:45:01.238" v="5025"/>
        <pc:sldMkLst>
          <pc:docMk/>
          <pc:sldMk cId="1592403937" sldId="270"/>
        </pc:sldMkLst>
        <pc:spChg chg="mod">
          <ac:chgData name="David Morris" userId="498c339d2677f1f2" providerId="LiveId" clId="{EDBACE19-E24A-A04F-AB5F-2B1D5FFA3669}" dt="2025-06-23T19:21:20.469" v="2743" actId="255"/>
          <ac:spMkLst>
            <pc:docMk/>
            <pc:sldMk cId="1592403937" sldId="270"/>
            <ac:spMk id="2" creationId="{512BAB1C-4C5E-725B-8801-53C9AE5DA6FD}"/>
          </ac:spMkLst>
        </pc:spChg>
        <pc:spChg chg="mod">
          <ac:chgData name="David Morris" userId="498c339d2677f1f2" providerId="LiveId" clId="{EDBACE19-E24A-A04F-AB5F-2B1D5FFA3669}" dt="2025-06-27T15:20:49.941" v="4703" actId="20577"/>
          <ac:spMkLst>
            <pc:docMk/>
            <pc:sldMk cId="1592403937" sldId="270"/>
            <ac:spMk id="3" creationId="{EC979B4C-336F-F0A4-42BD-37D04E94B26D}"/>
          </ac:spMkLst>
        </pc:spChg>
      </pc:sldChg>
      <pc:sldChg chg="addSp modSp new mod modAnim modNotesTx">
        <pc:chgData name="David Morris" userId="498c339d2677f1f2" providerId="LiveId" clId="{EDBACE19-E24A-A04F-AB5F-2B1D5FFA3669}" dt="2025-06-29T11:26:34.140" v="5654" actId="14100"/>
        <pc:sldMkLst>
          <pc:docMk/>
          <pc:sldMk cId="4248941499" sldId="271"/>
        </pc:sldMkLst>
        <pc:spChg chg="mod">
          <ac:chgData name="David Morris" userId="498c339d2677f1f2" providerId="LiveId" clId="{EDBACE19-E24A-A04F-AB5F-2B1D5FFA3669}" dt="2025-06-23T19:36:04.146" v="3024" actId="255"/>
          <ac:spMkLst>
            <pc:docMk/>
            <pc:sldMk cId="4248941499" sldId="271"/>
            <ac:spMk id="2" creationId="{C485C494-684F-1CEA-06C7-89BBA0634759}"/>
          </ac:spMkLst>
        </pc:spChg>
        <pc:spChg chg="mod">
          <ac:chgData name="David Morris" userId="498c339d2677f1f2" providerId="LiveId" clId="{EDBACE19-E24A-A04F-AB5F-2B1D5FFA3669}" dt="2025-06-29T11:24:59.140" v="5651" actId="15"/>
          <ac:spMkLst>
            <pc:docMk/>
            <pc:sldMk cId="4248941499" sldId="271"/>
            <ac:spMk id="3" creationId="{56AEEBDF-361B-5B75-E0DB-A548DF0F33F8}"/>
          </ac:spMkLst>
        </pc:spChg>
        <pc:cxnChg chg="add mod">
          <ac:chgData name="David Morris" userId="498c339d2677f1f2" providerId="LiveId" clId="{EDBACE19-E24A-A04F-AB5F-2B1D5FFA3669}" dt="2025-06-29T11:26:02.957" v="5652" actId="1076"/>
          <ac:cxnSpMkLst>
            <pc:docMk/>
            <pc:sldMk cId="4248941499" sldId="271"/>
            <ac:cxnSpMk id="5" creationId="{46E03218-ED43-B596-139E-75025AE45392}"/>
          </ac:cxnSpMkLst>
        </pc:cxnChg>
        <pc:cxnChg chg="add mod">
          <ac:chgData name="David Morris" userId="498c339d2677f1f2" providerId="LiveId" clId="{EDBACE19-E24A-A04F-AB5F-2B1D5FFA3669}" dt="2025-06-29T11:26:34.140" v="5654" actId="14100"/>
          <ac:cxnSpMkLst>
            <pc:docMk/>
            <pc:sldMk cId="4248941499" sldId="271"/>
            <ac:cxnSpMk id="7" creationId="{739B2BEC-677A-5302-6000-E09AC7EA1AC8}"/>
          </ac:cxnSpMkLst>
        </pc:cxnChg>
      </pc:sldChg>
      <pc:sldChg chg="addSp modSp new mod modAnim">
        <pc:chgData name="David Morris" userId="498c339d2677f1f2" providerId="LiveId" clId="{EDBACE19-E24A-A04F-AB5F-2B1D5FFA3669}" dt="2025-06-29T10:38:29.663" v="5486" actId="20577"/>
        <pc:sldMkLst>
          <pc:docMk/>
          <pc:sldMk cId="494254303" sldId="272"/>
        </pc:sldMkLst>
        <pc:spChg chg="mod">
          <ac:chgData name="David Morris" userId="498c339d2677f1f2" providerId="LiveId" clId="{EDBACE19-E24A-A04F-AB5F-2B1D5FFA3669}" dt="2025-06-23T19:57:27.379" v="3304" actId="255"/>
          <ac:spMkLst>
            <pc:docMk/>
            <pc:sldMk cId="494254303" sldId="272"/>
            <ac:spMk id="2" creationId="{FB22F374-7364-10EE-E2A9-C0D1923BD6CC}"/>
          </ac:spMkLst>
        </pc:spChg>
        <pc:spChg chg="mod">
          <ac:chgData name="David Morris" userId="498c339d2677f1f2" providerId="LiveId" clId="{EDBACE19-E24A-A04F-AB5F-2B1D5FFA3669}" dt="2025-06-29T10:38:29.663" v="5486" actId="20577"/>
          <ac:spMkLst>
            <pc:docMk/>
            <pc:sldMk cId="494254303" sldId="272"/>
            <ac:spMk id="3" creationId="{5712BBB5-4C7A-2FA9-AFC5-6BE74274322A}"/>
          </ac:spMkLst>
        </pc:spChg>
      </pc:sldChg>
      <pc:sldChg chg="modSp new mod modAnim">
        <pc:chgData name="David Morris" userId="498c339d2677f1f2" providerId="LiveId" clId="{EDBACE19-E24A-A04F-AB5F-2B1D5FFA3669}" dt="2025-06-29T10:39:02.695" v="5488" actId="27107"/>
        <pc:sldMkLst>
          <pc:docMk/>
          <pc:sldMk cId="3173745103" sldId="273"/>
        </pc:sldMkLst>
        <pc:spChg chg="mod">
          <ac:chgData name="David Morris" userId="498c339d2677f1f2" providerId="LiveId" clId="{EDBACE19-E24A-A04F-AB5F-2B1D5FFA3669}" dt="2025-06-23T21:01:05.648" v="3702" actId="255"/>
          <ac:spMkLst>
            <pc:docMk/>
            <pc:sldMk cId="3173745103" sldId="273"/>
            <ac:spMk id="2" creationId="{2A434E67-90B1-527E-7047-F02F2CF70099}"/>
          </ac:spMkLst>
        </pc:spChg>
        <pc:spChg chg="mod">
          <ac:chgData name="David Morris" userId="498c339d2677f1f2" providerId="LiveId" clId="{EDBACE19-E24A-A04F-AB5F-2B1D5FFA3669}" dt="2025-06-29T10:39:02.695" v="5488" actId="27107"/>
          <ac:spMkLst>
            <pc:docMk/>
            <pc:sldMk cId="3173745103" sldId="273"/>
            <ac:spMk id="3" creationId="{CCFEE01C-6D0E-008A-B60D-DCE79746F936}"/>
          </ac:spMkLst>
        </pc:spChg>
      </pc:sldChg>
      <pc:sldChg chg="addSp delSp modSp new mod modAnim">
        <pc:chgData name="David Morris" userId="498c339d2677f1f2" providerId="LiveId" clId="{EDBACE19-E24A-A04F-AB5F-2B1D5FFA3669}" dt="2025-06-27T15:25:56.394" v="4746"/>
        <pc:sldMkLst>
          <pc:docMk/>
          <pc:sldMk cId="1457108729" sldId="274"/>
        </pc:sldMkLst>
        <pc:spChg chg="mod">
          <ac:chgData name="David Morris" userId="498c339d2677f1f2" providerId="LiveId" clId="{EDBACE19-E24A-A04F-AB5F-2B1D5FFA3669}" dt="2025-06-23T21:20:21.223" v="4266" actId="255"/>
          <ac:spMkLst>
            <pc:docMk/>
            <pc:sldMk cId="1457108729" sldId="274"/>
            <ac:spMk id="2" creationId="{CB488C12-1FD9-ABE2-E357-671B202C1305}"/>
          </ac:spMkLst>
        </pc:spChg>
        <pc:spChg chg="mod">
          <ac:chgData name="David Morris" userId="498c339d2677f1f2" providerId="LiveId" clId="{EDBACE19-E24A-A04F-AB5F-2B1D5FFA3669}" dt="2025-06-23T21:32:28.056" v="4466" actId="20577"/>
          <ac:spMkLst>
            <pc:docMk/>
            <pc:sldMk cId="1457108729" sldId="274"/>
            <ac:spMk id="3" creationId="{86CFD0C4-20CF-C26B-85BC-5C84E55F4456}"/>
          </ac:spMkLst>
        </pc:spChg>
      </pc:sldChg>
      <pc:sldChg chg="modSp new mod modAnim">
        <pc:chgData name="David Morris" userId="498c339d2677f1f2" providerId="LiveId" clId="{EDBACE19-E24A-A04F-AB5F-2B1D5FFA3669}" dt="2025-06-29T10:42:15.606" v="5513" actId="20577"/>
        <pc:sldMkLst>
          <pc:docMk/>
          <pc:sldMk cId="1990131591" sldId="275"/>
        </pc:sldMkLst>
        <pc:spChg chg="mod">
          <ac:chgData name="David Morris" userId="498c339d2677f1f2" providerId="LiveId" clId="{EDBACE19-E24A-A04F-AB5F-2B1D5FFA3669}" dt="2025-06-27T15:27:16.829" v="4749" actId="255"/>
          <ac:spMkLst>
            <pc:docMk/>
            <pc:sldMk cId="1990131591" sldId="275"/>
            <ac:spMk id="2" creationId="{7294E953-2816-EC0F-F0B9-456D7D03C43B}"/>
          </ac:spMkLst>
        </pc:spChg>
        <pc:spChg chg="mod">
          <ac:chgData name="David Morris" userId="498c339d2677f1f2" providerId="LiveId" clId="{EDBACE19-E24A-A04F-AB5F-2B1D5FFA3669}" dt="2025-06-29T10:42:15.606" v="5513" actId="20577"/>
          <ac:spMkLst>
            <pc:docMk/>
            <pc:sldMk cId="1990131591" sldId="275"/>
            <ac:spMk id="3" creationId="{42F28773-AD67-C054-C3A3-4B917EB441B0}"/>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1T15:41:06.678"/>
    </inkml:context>
    <inkml:brush xml:id="br0">
      <inkml:brushProperty name="width" value="0.1" units="cm"/>
      <inkml:brushProperty name="height" value="0.1" units="cm"/>
      <inkml:brushProperty name="color" value="#008C3A"/>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1T15:41:32.899"/>
    </inkml:context>
    <inkml:brush xml:id="br0">
      <inkml:brushProperty name="width" value="0.1" units="cm"/>
      <inkml:brushProperty name="height" value="0.1" units="cm"/>
      <inkml:brushProperty name="color" value="#008C3A"/>
    </inkml:brush>
  </inkml:definitions>
  <inkml:trace contextRef="#ctx0" brushRef="#br0">1686 169 24575,'-14'0'0,"1"-2"0,7 0 0,-2-3 0,0 0 0,0 0 0,0 0 0,1 2 0,0 1 0,-2 1 0,0 1 0,0 0 0,0 0 0,0 0 0,2 2 0,0 3 0,3 2 0,-1 0 0,-1-3 0,-1-2 0,0 0 0,1 0 0,2 2 0,1 2 0,1 2 0,1 2 0,-1-2 0,-1-1 0,0-1 0,1 0 0,2 3 0,0 0 0,-2-1 0,-2-1 0,-2 0 0,-2-1 0,-1 2 0,-2 2 0,-3 0 0,1 1 0,-1-1 0,5 0 0,1 1 0,3-1 0,0-3 0,1 0 0,2-1 0,0 1 0,1 2 0,1 1 0,0 0 0,0-1 0,0 0 0,0 0 0,-2-2 0,-2-2 0,-5-2 0,-13-3 0,-8-2 0,-14-5 0,-5-3 0,4 0 0,0 0 0,12 3 0,6 2 0,6-1 0,5 3 0,4-1 0,3 1 0,1 0 0,0 0 0,-1 3 0,1 0 0,1 2 0,2 2 0,3 3 0,2 3 0,-1-1 0,1 0 0,0 0 0,0 0 0,0 0 0,0 1 0,0-1 0,-1-2 0,-3-3 0,-5 0 0,-3-1 0,-1 0 0,-2 0 0,0-1 0,-2 1 0,0 2 0,1 0 0,-1 0 0,5 0 0,0-3 0,5 2 0,1-1 0,0 1 0,2 3 0,2 0 0,1 3 0,1-2 0,0 0 0,0 1 0,2 0 0,2 1 0,3 0 0,0 0 0,0 1 0,-1-1 0,-1 0 0,-2-3 0,-12-2 0,-4-3 0,-11-2 0,-5 0 0,1 0 0,-11 0 0,0 0 0,6 0 0,3 0 0,12 0 0,3 0 0,2 0 0,4 2 0,2 2 0,2 2 0,3 3 0,2-1 0,0 1 0,-1 2 0,1 1 0,-4-1 0,-2-4 0,-4-4 0,-4-3 0,-2 0 0,-1 0 0,-2 0 0,0 0 0,1 0 0,-5 0 0,-3 0 0,-6 2 0,-3 8 0,-1 8 0,3 7 0,3-1 0,2-5 0,7-4 0,5-4 0,3-3 0,6-2 0,5 5 0,7 5 0,6 9 0,6 7 0,-1-4 0,-3-4 0,-5-9 0,-4-6 0,-2-1 0,2 2 0,1 0 0,0 0 0,0 3 0,-1 1 0,2 5 0,2 4 0,2 2 0,2 1 0,-2-4 0,-2-4 0,0-4 0,0-2 0,2-4 0,0-3 0,0-2 0,1-3 0,0 0 0,1 0 0,-1 0 0,-1 2 0,-4 5 0,-2 6 0,-6 4 0,-5 1 0,-7-2 0,-7-3 0,-2-1 0,-2-3 0,1-2 0,2-4 0,4-2 0,4 0 0,3-1 0,1 0 0,3 1 0,0 3 0,1 3 0,1 5 0,-3 3 0,0 5 0,-1 0 0,-2 0 0,1-4 0,0-3 0,1-2 0,1-3 0,0 1 0,1 1 0,1 0 0,0-2 0,1 0 0,2 0 0,0 2 0,-1 2 0,-2 3 0,3-3 0,9-4 0,12-3 0,5-5 0,0-2 0,-3 0 0,-2-3 0,-3 0 0,-4 6 0,-6 5 0,-3 9 0,-2 6 0,-2-2 0,-1-2 0,0-4 0,1-4 0,2 0 0,2 0 0,4 7 0,3 8 0,0 12 0,-1 3 0,-3 3 0,-2 0 0,0-3 0,-2 4 0,0-8 0,-1-5 0,0-7 0,0-7 0,0-3 0,0-4 0,-2 0 0,-5 3 0,-7 7 0,-7 9 0,-4 6 0,2 1 0,4-7 0,6-5 0,3-3 0,0-2 0,2 0 0,2-4 0,5-5 0,7-3 0,7-5 0,9-6 0,2-4 0,1-2 0,-3 2 0,-7 4 0,0 0 0,-6 2 0,1 0 0,-2 1 0,1 2 0,-1 0 0,2 8 0,3 22 0,3 14 0,1 14 0,-2-8 0,-4-13 0,0-9 0,-1-9 0,0-1 0,-1-14 0,-6-9 0,-3-8 0,-4-5 0,-1 3 0,3 6 0,-1 13 0,6 13 0,7 29 0,0-7 0,6 9 0,-5-20 0,0-4 0,-1-5 0,-2-4 0,-3-3 0,1-4 0,0-1 0,1-2 0,3-1 0,6 3 0,9 2 0,8 2 0,5 2 0,-2 0 0,0 0 0,-6 0 0,-9-2 0,-5-2 0,-8 0 0,1-2 0,0-3 0,1 0 0,0-4 0,-1 1 0,2-1 0,3 0 0,1 0 0,3 0 0,-1 0 0,-2-2 0,-2-1 0,-2 1 0,0-3 0,-2 2 0,0 0 0,2 1 0,4 2 0,7 0 0,5 0 0,1 3 0,-2 2 0,-3 1 0,-4 1 0,-5-2 0,-2-3 0,-5-2 0,-1-6 0,-3-11 0,-2-10 0,-1-2 0,0 2 0,-2 5 0,0 7 0,-1 1 0,3 4 0,3 4 0,5 3 0,5 2 0,5 1 0,4 0 0,0 0 0,2-3 0,-1-2 0,1-4 0,-4-2 0,-3 1 0,-5 2 0,-4 3 0,1 2 0,-4 7 0,-6 6 0,-7 6 0,-5 3 0,-2-2 0,4-2 0,2-3 0,7-3 0,20-2 0,28-11 0,30-16 0,-26 4 0,3-3 0,9-8 0,0-1-416,-2 1 0,-1 0 416,-3 1 0,-2 2 0,32-16 0,-21 11 0,-9 4 0,-17 11 0,-10 5 0,-13 7 0,-6 8 832,-5 10-832,-5 11 0,-7 9 0,-5 3 0,-5-1 0,-1-7 0,3-6 0,3-6 0,3-4 0,7-4 0,11-6 0,7-2 0,13-3 0,1 0 0,0-3 0,1-3 0,-6-4 0,-4-4 0,-3-4 0,-2-1 0,-1-1 0,-1 0 0,-4 2 0,-1-2 0,-3 3 0,0 0 0,1 1 0,1 2 0,3-3 0,3 2 0,4-3 0,4 0 0,1 0 0,-2 1 0,-4-1 0,-2 1 0,-7-3 0,-2-4 0,-4 2 0,-2-4 0,0 0 0,0-5 0,-2-7 0,-4-1 0,-3-1 0,-1 0 0,0-1 0,3 1 0,3 1 0,1 7 0,3 4 0,0 5 0,0 4 0,0 2 0,0 3 0,0 2 0,0 1 0,0 1 0,0 1 0,0 0 0,0 0 0,0-3 0,0-1 0,0-4 0,0 1 0,0 2 0,0 1 0,0 4 0,2 2 0,4-1 0,6-4 0,7-8 0,4-9 0,2-6 0,2-5 0,-2 2 0,-6 8 0,-7 8 0,-12 11 0,-12 6 0,-15 5 0,-15 9 0,-6 8 0,-1 6 0,10 0 0,12-6 0,8-6 0,8-6 0,3-7 0,2-13 0,3-16 0,2-16 0,1-6 0,0 4 0,0 5 0,0 11 0,0 8 0,0 7 0,0 6 0,0 0 0,0 1 0,0-2 0,0-3 0,0-4 0,0-3 0,0 1 0,0-1 0,0-4 0,0-1 0,0-1 0,0 2 0,0 2 0,0 1 0,0 3 0,0 0 0,0 5 0,0 3 0,0 2 0,0 2 0,0 0 0,1-1 0,4 2 0,1 2 0,1 1 0,0 2 0,0 1 0,1-3 0,4-3 0,8-10 0,12-17 0,5-9 0,7-15 0,2-5 0,-2-5 0,4-2 0,-10 8 0,-8 9 0,-8 16 0,-9 10 0,-4 12 0,-6 7 0,-10 4 0,-11 5 0,-11 6 0,-8 3 0,-3 1 0,4-4 0,4-2 0,5-4 0,8 0 0,4 0 0,3 0 0,3 0 0,-2 0 0,2 0 0,1 2 0,-1 0 0,0 2 0,-6 1 0,-5-2 0,-7-1 0,-3-1 0,-2-4 0,-4-10 0,-6-16 0,-1-8 0,-1-9 0,4 0 0,5 6 0,0 1 0,6 8 0,6 7 0,8 7 0,3 8 0,1 5 0,1 3 0,0 1 0,2 0 0,-1 0 0,1 2 0,3 2 0,3 6 0,1 5 0,1 8 0,-3 7 0,-3 2 0,-5 1 0,-2-7 0,1-5 0,2-4 0,4-5 0,2-2 0,4 0 0,-1-4 0,1-2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1T15:41:47.770"/>
    </inkml:context>
    <inkml:brush xml:id="br0">
      <inkml:brushProperty name="width" value="0.1" units="cm"/>
      <inkml:brushProperty name="height" value="0.1" units="cm"/>
      <inkml:brushProperty name="color" value="#008C3A"/>
    </inkml:brush>
  </inkml:definitions>
  <inkml:trace contextRef="#ctx0" brushRef="#br0">711 316 24575,'10'0'0,"0"0"0,0 0 0,-1 0 0,2 0 0,-2 0 0,-1 0 0,1 0 0,0 0 0,4 0 0,1 0 0,2 0 0,1 0 0,-4 0 0,-1 0 0,-3 0 0,-1 1 0,1 2 0,1 1 0,0 3 0,0-2 0,-2 2 0,0-2 0,-1-2 0,-2 1 0,2-2 0,-1 1 0,0 0 0,2 2 0,0 0 0,1 1 0,1 2 0,0-3 0,-2 2 0,-1-2 0,0 0 0,-1 1 0,0-1 0,-1 2 0,-3-1 0,1 2 0,-3 1 0,0 0 0,0 0 0,0-1 0,0 1 0,0-1 0,0 1 0,-1-1 0,-2 0 0,-2-2 0,1-1 0,-1 0 0,0 0 0,1 0 0,-3-1 0,-3 4 0,-4 0 0,1 2 0,1-3 0,4 0 0,-1-1 0,0-1 0,-1 2 0,2-1 0,1 0 0,2 0 0,0-2 0,-1 0 0,-2 1 0,-2 0 0,1 0 0,0-1 0,0 2 0,0 1 0,-3 3 0,-7 0 0,-6 8 0,-7 4 0,-2 4 0,1 2 0,1-2 0,3-1 0,4-1 0,2-5 0,5-3 0,3-4 0,6-2 0,1 1 0,2-2 0,3 1 0,2-2 0,5 0 0,1 1 0,1-2 0,2 1 0,-2-1 0,1-1 0,0 2 0,1-1 0,2 1 0,-1 0 0,-1 1 0,1-2 0,-1-1 0,2 1 0,0 1 0,0 2 0,0 0 0,1 0 0,-1 0 0,-2 0 0,-2-1 0,-1 0 0,-3 0 0,0 0 0,-2 0 0,1 0 0,-1 0 0,0-1 0,0 4 0,0 3 0,-5 5 0,-4 3 0,-3-1 0,0-3 0,2-2 0,1-3 0,0-2 0,-2 1 0,1-4 0,0-1 0,-1-2 0,1-1 0,1 0 0,2-1 0,-2 3 0,0 2 0,-3 6 0,-4 4 0,-1 3 0,-1 1 0,-6-1 0,2-2 0,-3-2 0,2-4 0,4-1 0,-1-6 0,5-2 0,-2-1 0,3-3 0,3-1 0,0 0 0,1-4 0,3-6 0,0-7 0,-1-8 0,1 1 0,-1 2 0,3 3 0,1 8 0,-1-1 0,0 3 0,0 1 0,2 1 0,1-1 0,-1-4 0,-2-1 0,-4-3 0,0-1 0,-1 2 0,3 1 0,0 2 0,1 1 0,2 0 0,1 0 0,5 3 0,1 2 0,3 3 0,3 3 0,-2-2 0,-2-2 0,-2-3 0,-3-1 0,0 0 0,0-1 0,0 0 0,-2-1 0,-1 1 0,-2 1 0,1 1 0,-1 2 0,1 0 0,-1 0 0,1 1 0,-1-3 0,-1 0 0,-3-3 0,-5-4 0,-3-3 0,-3-7 0,0-3 0,1-4 0,0 0 0,3 2 0,3 1 0,5 7 0,4 5 0,2 4 0,3 5 0,8 2 0,9 3 0,13 1 0,12-5 0,6-4 0,0-6 0,-4-4 0,-4 3 0,-5 1 0,-8 6 0,-9 4 0,-8 4 0,-2 2 0,0 0 0,1 0 0,0 0 0,0 0 0,-2-4 0,-4-2 0,-2-4 0,-2-1 0,0 1 0,0 1 0,0-1 0,0 2 0,-2 0 0,-2-3 0,-1-3 0,-3-5 0,2-7 0,2-4 0,2-2 0,1 0 0,1 8 0,0 7 0,0 5 0,0 2 0,-2 1 0,-3 0 0,-5-1 0,-3-6 0,-2-3 0,-2-3 0,1-1 0,0 3 0,3-3 0,3 0 0,3 1 0,3 1 0,4 6 0,11 6 0,6 3 0,6 6 0,2 0 0,-4 0 0,-3 0 0,-4-1 0,-2 1 0,-4-3 0,-3-6 0,-3-3 0,-2-5 0,0 1 0,2 4 0,2 5 0,2 8 0,3 6 0,0 2 0,1-1 0,1-3 0,-1-2 0,2-3 0,4 0 0,4-2 0,7-5 0,4-10 0,3-9 0,3-7 0,-3 0 0,-7 7 0,-2 9 0,-7 8 0,-2 6 0,-1 3 0,-3 0 0,0 1 0,-3 6 0,1 5 0,1 3 0,0 4 0,-2-2 0,-3-3 0,-3 0 0,-2-5 0,-1 0 0,0 0 0,0-1 0,0 1 0,0 0 0,0-1 0,-2 0 0,-3 1 0,0 0 0,1 1 0,-1 0 0,2 0 0,0-1 0,1 0 0,-3 0 0,-1 1 0,0-1 0,-1-1 0,5-2 0,-1 0 0,1-2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C60C2-079F-9641-9BEF-D61029FB2444}" type="datetimeFigureOut">
              <a:rPr lang="en-US" smtClean="0"/>
              <a:t>6/29/25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C4505-E492-D341-BD9A-40C6C894D302}" type="slidenum">
              <a:rPr lang="en-US" smtClean="0"/>
              <a:t>‹#›</a:t>
            </a:fld>
            <a:endParaRPr lang="en-US"/>
          </a:p>
        </p:txBody>
      </p:sp>
    </p:spTree>
    <p:extLst>
      <p:ext uri="{BB962C8B-B14F-4D97-AF65-F5344CB8AC3E}">
        <p14:creationId xmlns:p14="http://schemas.microsoft.com/office/powerpoint/2010/main" val="905238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Assembly of Divines in London 1643, Westminster Confession of Faith in 1646, Larger and Shorter Catechisms in 1647</a:t>
            </a:r>
          </a:p>
        </p:txBody>
      </p:sp>
      <p:sp>
        <p:nvSpPr>
          <p:cNvPr id="4" name="Slide Number Placeholder 3"/>
          <p:cNvSpPr>
            <a:spLocks noGrp="1"/>
          </p:cNvSpPr>
          <p:nvPr>
            <p:ph type="sldNum" sz="quarter" idx="5"/>
          </p:nvPr>
        </p:nvSpPr>
        <p:spPr/>
        <p:txBody>
          <a:bodyPr/>
          <a:lstStyle/>
          <a:p>
            <a:fld id="{452C4505-E492-D341-BD9A-40C6C894D302}" type="slidenum">
              <a:rPr lang="en-US" smtClean="0"/>
              <a:t>8</a:t>
            </a:fld>
            <a:endParaRPr lang="en-US"/>
          </a:p>
        </p:txBody>
      </p:sp>
    </p:spTree>
    <p:extLst>
      <p:ext uri="{BB962C8B-B14F-4D97-AF65-F5344CB8AC3E}">
        <p14:creationId xmlns:p14="http://schemas.microsoft.com/office/powerpoint/2010/main" val="283946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fall</a:t>
            </a:r>
          </a:p>
          <a:p>
            <a:r>
              <a:rPr lang="en-US" dirty="0"/>
              <a:t>The falling</a:t>
            </a:r>
          </a:p>
        </p:txBody>
      </p:sp>
      <p:sp>
        <p:nvSpPr>
          <p:cNvPr id="4" name="Slide Number Placeholder 3"/>
          <p:cNvSpPr>
            <a:spLocks noGrp="1"/>
          </p:cNvSpPr>
          <p:nvPr>
            <p:ph type="sldNum" sz="quarter" idx="5"/>
          </p:nvPr>
        </p:nvSpPr>
        <p:spPr/>
        <p:txBody>
          <a:bodyPr/>
          <a:lstStyle/>
          <a:p>
            <a:fld id="{452C4505-E492-D341-BD9A-40C6C894D302}" type="slidenum">
              <a:rPr lang="en-US" smtClean="0"/>
              <a:t>11</a:t>
            </a:fld>
            <a:endParaRPr lang="en-US"/>
          </a:p>
        </p:txBody>
      </p:sp>
    </p:spTree>
    <p:extLst>
      <p:ext uri="{BB962C8B-B14F-4D97-AF65-F5344CB8AC3E}">
        <p14:creationId xmlns:p14="http://schemas.microsoft.com/office/powerpoint/2010/main" val="2476418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1110-D69C-5AB4-56CA-564E16DD16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B5ABE6-0843-064E-05BE-A82EF5AAD4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23D4F2-4C1C-87E0-D1F7-2E0C04619345}"/>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482E37D5-E317-B566-E516-292BB49F1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7F7E46-7D09-344D-4C80-5708F65CEA7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75609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FD98-C659-F020-88E4-0D6D9FBD3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4169C-89B1-EFF7-E5C9-CCD46ADF9A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63EC1-21CE-8049-CDB4-4FC80F0DF4F0}"/>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ED0DF902-AE33-2C5E-13F5-317AF413B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7F7E2-77FF-30E1-7D8A-FD8C659E20E5}"/>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80947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8617-AF6D-8C06-AF14-70A258B642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1088AC-AD7F-5758-2385-36D3254003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ED8136-7C74-4148-A28C-64816D5B1F83}"/>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05089AEF-6A5E-A095-0703-0AEAAA04A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7BB94-70EA-20DF-EBFF-A0B26912ACD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98281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1DD1A-9281-5733-F2A1-DF2D22B645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9E2AF-9904-51B2-337B-920F06382B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8C9D1-845E-BD1F-261A-6239135E65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924AD1-6B25-6CA4-C95E-CBD764527FBF}"/>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6" name="Footer Placeholder 5">
            <a:extLst>
              <a:ext uri="{FF2B5EF4-FFF2-40B4-BE49-F238E27FC236}">
                <a16:creationId xmlns:a16="http://schemas.microsoft.com/office/drawing/2014/main" id="{E33EACBB-9699-5BA9-18DA-B24389E9C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91C898-CEF3-7D6F-C02B-7252DBDB1BBF}"/>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90326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5020-020B-1A1E-73EE-BDC9AAF97F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F6565D-10AB-5E3F-AFBA-54ADBE5188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B7CF0A-7390-4A1F-EF0E-DCA1A6079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DB2304-354C-7A7F-6B30-C3CF044AE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B344E4-7C19-1A89-C5F2-9AA4036574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3D13F-3CF5-548B-FE8E-3F7E2F3CB879}"/>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8" name="Footer Placeholder 7">
            <a:extLst>
              <a:ext uri="{FF2B5EF4-FFF2-40B4-BE49-F238E27FC236}">
                <a16:creationId xmlns:a16="http://schemas.microsoft.com/office/drawing/2014/main" id="{B52E9B25-11E1-2448-1038-F47A812A18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5CEFF6-72B0-FB6F-C404-670C1A50410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8180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D4BC-9178-54B1-CEE0-CFEB002CA7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57FB4F-BE09-9518-1D89-2C599B3E03F6}"/>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4" name="Footer Placeholder 3">
            <a:extLst>
              <a:ext uri="{FF2B5EF4-FFF2-40B4-BE49-F238E27FC236}">
                <a16:creationId xmlns:a16="http://schemas.microsoft.com/office/drawing/2014/main" id="{7AAAFA6A-67D4-179C-212C-73E53A09C5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5133D2-6A0A-39DB-084B-F6EC9F9E4E2E}"/>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23245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F1BBDD-77B4-01FB-8677-F672749B4FD9}"/>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3" name="Footer Placeholder 2">
            <a:extLst>
              <a:ext uri="{FF2B5EF4-FFF2-40B4-BE49-F238E27FC236}">
                <a16:creationId xmlns:a16="http://schemas.microsoft.com/office/drawing/2014/main" id="{DD76EC04-2FFB-9AFC-09BE-B7A7233DF5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13CAB4-BCCE-4FE4-820F-6DDD6F0C6BAB}"/>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1614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8E42-7EDC-67D1-346B-ABC453BBD1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58E85-CAD5-EDDA-97A0-3551C1EFA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6FDEE-ADC6-885F-AC9D-499929695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3DD80E-013A-5467-AD5A-E1778609C6C3}"/>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6" name="Footer Placeholder 5">
            <a:extLst>
              <a:ext uri="{FF2B5EF4-FFF2-40B4-BE49-F238E27FC236}">
                <a16:creationId xmlns:a16="http://schemas.microsoft.com/office/drawing/2014/main" id="{8BB71081-9F29-01BB-6E24-F40A30076D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4533D-A1B9-BDD3-0C37-D2133F907CE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54156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76F5-CB24-BEE2-9CFC-50EEDC60FD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88CED3-95FB-FFA1-67F1-7987304F43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4591EF2-3D6B-1851-9247-91573F33A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344F8-2DF7-3AC7-39EB-6C7F673F94D2}"/>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6" name="Footer Placeholder 5">
            <a:extLst>
              <a:ext uri="{FF2B5EF4-FFF2-40B4-BE49-F238E27FC236}">
                <a16:creationId xmlns:a16="http://schemas.microsoft.com/office/drawing/2014/main" id="{C90C4A0A-08E8-00E8-23E2-AE37B0179B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16742-408B-96DC-341D-A8CCE3B7972C}"/>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776274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4F4D-E888-73DB-A163-F78717D07F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602258-AA5F-32B9-9336-E3C3514185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70A71-35CD-6F37-3190-EF55004AE456}"/>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F101D894-02A8-0EC0-DA1D-C9E58D4382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51E3F-D8E3-9113-5032-50CC3CE873F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84139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663CA-33A3-7C30-4255-8E46F1885D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6EBB90-0950-069D-0776-153E9C2D65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668DA-B0D0-7932-95FF-7D15C117834A}"/>
              </a:ext>
            </a:extLst>
          </p:cNvPr>
          <p:cNvSpPr>
            <a:spLocks noGrp="1"/>
          </p:cNvSpPr>
          <p:nvPr>
            <p:ph type="dt" sz="half" idx="10"/>
          </p:nvPr>
        </p:nvSpPr>
        <p:spPr/>
        <p:txBody>
          <a:body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56B568E3-0C9C-D4C9-1DDD-7D48CB5C5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BA5C1-E00C-FF2D-1AE3-901565E04C88}"/>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179071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07739E-C1E5-A4E8-7B43-E1F341E7A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FA76AB-AE59-804E-C730-44F8F5553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D9F43C-B6E2-F11E-17F7-F0B602707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BF8188-3D1F-EA4B-9125-E3593A861F23}" type="datetimeFigureOut">
              <a:rPr lang="en-US" smtClean="0"/>
              <a:t>6/29/25</a:t>
            </a:fld>
            <a:endParaRPr lang="en-US"/>
          </a:p>
        </p:txBody>
      </p:sp>
      <p:sp>
        <p:nvSpPr>
          <p:cNvPr id="5" name="Footer Placeholder 4">
            <a:extLst>
              <a:ext uri="{FF2B5EF4-FFF2-40B4-BE49-F238E27FC236}">
                <a16:creationId xmlns:a16="http://schemas.microsoft.com/office/drawing/2014/main" id="{7777D6E5-4C67-6558-F994-D0CC2C31C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6F9813-CC3F-6235-DC24-A602B9B51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49907C-10E8-964D-B9A1-B68717090C85}" type="slidenum">
              <a:rPr lang="en-US" smtClean="0"/>
              <a:t>‹#›</a:t>
            </a:fld>
            <a:endParaRPr lang="en-US"/>
          </a:p>
        </p:txBody>
      </p:sp>
    </p:spTree>
    <p:extLst>
      <p:ext uri="{BB962C8B-B14F-4D97-AF65-F5344CB8AC3E}">
        <p14:creationId xmlns:p14="http://schemas.microsoft.com/office/powerpoint/2010/main" val="2462122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u="sng"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8.svg"/><Relationship Id="rId12" Type="http://schemas.openxmlformats.org/officeDocument/2006/relationships/customXml" Target="../ink/ink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svg"/><Relationship Id="rId10" Type="http://schemas.openxmlformats.org/officeDocument/2006/relationships/customXml" Target="../ink/ink2.xml"/><Relationship Id="rId4" Type="http://schemas.openxmlformats.org/officeDocument/2006/relationships/image" Target="../media/image5.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3EDD-6EE9-38D6-1291-6E2DA7038081}"/>
              </a:ext>
            </a:extLst>
          </p:cNvPr>
          <p:cNvSpPr>
            <a:spLocks noGrp="1"/>
          </p:cNvSpPr>
          <p:nvPr>
            <p:ph type="ctrTitle"/>
          </p:nvPr>
        </p:nvSpPr>
        <p:spPr/>
        <p:txBody>
          <a:bodyPr>
            <a:normAutofit/>
          </a:bodyPr>
          <a:lstStyle/>
          <a:p>
            <a:r>
              <a:rPr lang="en-US" sz="7200"/>
              <a:t>A Christian Worldview</a:t>
            </a:r>
          </a:p>
        </p:txBody>
      </p:sp>
      <p:sp>
        <p:nvSpPr>
          <p:cNvPr id="3" name="Subtitle 2">
            <a:extLst>
              <a:ext uri="{FF2B5EF4-FFF2-40B4-BE49-F238E27FC236}">
                <a16:creationId xmlns:a16="http://schemas.microsoft.com/office/drawing/2014/main" id="{8390765F-413F-7A21-4149-336B48784688}"/>
              </a:ext>
            </a:extLst>
          </p:cNvPr>
          <p:cNvSpPr>
            <a:spLocks noGrp="1"/>
          </p:cNvSpPr>
          <p:nvPr>
            <p:ph type="subTitle" idx="1"/>
          </p:nvPr>
        </p:nvSpPr>
        <p:spPr/>
        <p:txBody>
          <a:bodyPr>
            <a:normAutofit/>
          </a:bodyPr>
          <a:lstStyle/>
          <a:p>
            <a:endParaRPr lang="en-US"/>
          </a:p>
          <a:p>
            <a:r>
              <a:rPr lang="en-US" sz="3200" i="1"/>
              <a:t>How Do You See The World</a:t>
            </a:r>
          </a:p>
          <a:p>
            <a:endParaRPr lang="en-US"/>
          </a:p>
        </p:txBody>
      </p:sp>
    </p:spTree>
    <p:extLst>
      <p:ext uri="{BB962C8B-B14F-4D97-AF65-F5344CB8AC3E}">
        <p14:creationId xmlns:p14="http://schemas.microsoft.com/office/powerpoint/2010/main" val="4210318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Eye with solid fill">
            <a:extLst>
              <a:ext uri="{FF2B5EF4-FFF2-40B4-BE49-F238E27FC236}">
                <a16:creationId xmlns:a16="http://schemas.microsoft.com/office/drawing/2014/main" id="{2E615007-8D76-4114-0685-8C8ED907CA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3100" y="5043488"/>
            <a:ext cx="914400" cy="914400"/>
          </a:xfrm>
          <a:prstGeom prst="rect">
            <a:avLst/>
          </a:prstGeom>
        </p:spPr>
      </p:pic>
      <p:pic>
        <p:nvPicPr>
          <p:cNvPr id="4" name="Graphic 3" descr="Eye with solid fill">
            <a:extLst>
              <a:ext uri="{FF2B5EF4-FFF2-40B4-BE49-F238E27FC236}">
                <a16:creationId xmlns:a16="http://schemas.microsoft.com/office/drawing/2014/main" id="{775EB46E-DC1F-637F-D31D-2C583692A2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05475" y="595313"/>
            <a:ext cx="914400" cy="914400"/>
          </a:xfrm>
          <a:prstGeom prst="rect">
            <a:avLst/>
          </a:prstGeom>
        </p:spPr>
      </p:pic>
      <p:pic>
        <p:nvPicPr>
          <p:cNvPr id="5" name="Graphic 4" descr="Eye with solid fill">
            <a:extLst>
              <a:ext uri="{FF2B5EF4-FFF2-40B4-BE49-F238E27FC236}">
                <a16:creationId xmlns:a16="http://schemas.microsoft.com/office/drawing/2014/main" id="{31F6F43B-22AB-5267-D887-93430C7D29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9639300" y="2814638"/>
            <a:ext cx="914400" cy="914400"/>
          </a:xfrm>
          <a:prstGeom prst="rect">
            <a:avLst/>
          </a:prstGeom>
        </p:spPr>
      </p:pic>
      <p:pic>
        <p:nvPicPr>
          <p:cNvPr id="6" name="Graphic 5" descr="Eye with solid fill">
            <a:extLst>
              <a:ext uri="{FF2B5EF4-FFF2-40B4-BE49-F238E27FC236}">
                <a16:creationId xmlns:a16="http://schemas.microsoft.com/office/drawing/2014/main" id="{A7BBB0E9-90B2-C893-F509-02D11D1827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1895475" y="2814638"/>
            <a:ext cx="914400" cy="914400"/>
          </a:xfrm>
          <a:prstGeom prst="rect">
            <a:avLst/>
          </a:prstGeom>
        </p:spPr>
      </p:pic>
      <p:pic>
        <p:nvPicPr>
          <p:cNvPr id="7" name="Graphic 6" descr="Eye with solid fill">
            <a:extLst>
              <a:ext uri="{FF2B5EF4-FFF2-40B4-BE49-F238E27FC236}">
                <a16:creationId xmlns:a16="http://schemas.microsoft.com/office/drawing/2014/main" id="{733A07A6-E97B-6067-8F87-F4FAD1D752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4511120" y="3348712"/>
            <a:ext cx="272026" cy="223061"/>
          </a:xfrm>
          <a:prstGeom prst="rect">
            <a:avLst/>
          </a:prstGeom>
        </p:spPr>
      </p:pic>
      <p:pic>
        <p:nvPicPr>
          <p:cNvPr id="9" name="Graphic 8" descr="Earth globe: Americas with solid fill">
            <a:extLst>
              <a:ext uri="{FF2B5EF4-FFF2-40B4-BE49-F238E27FC236}">
                <a16:creationId xmlns:a16="http://schemas.microsoft.com/office/drawing/2014/main" id="{1459CB89-DC17-1161-2D2F-9912191751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24538" y="2814638"/>
            <a:ext cx="914400" cy="914400"/>
          </a:xfrm>
          <a:prstGeom prst="rect">
            <a:avLst/>
          </a:prstGeom>
        </p:spPr>
      </p:pic>
      <p:cxnSp>
        <p:nvCxnSpPr>
          <p:cNvPr id="13" name="Straight Connector 12">
            <a:extLst>
              <a:ext uri="{FF2B5EF4-FFF2-40B4-BE49-F238E27FC236}">
                <a16:creationId xmlns:a16="http://schemas.microsoft.com/office/drawing/2014/main" id="{5A251CF3-F9DF-9CB0-9F31-FE0A8CBBD62B}"/>
              </a:ext>
            </a:extLst>
          </p:cNvPr>
          <p:cNvCxnSpPr>
            <a:cxnSpLocks/>
          </p:cNvCxnSpPr>
          <p:nvPr/>
        </p:nvCxnSpPr>
        <p:spPr>
          <a:xfrm flipH="1" flipV="1">
            <a:off x="5529263" y="400050"/>
            <a:ext cx="5900737" cy="32670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B0AFE7E-1CAF-AAA3-226D-6F6DD2EE493B}"/>
              </a:ext>
            </a:extLst>
          </p:cNvPr>
          <p:cNvCxnSpPr>
            <a:cxnSpLocks/>
            <a:stCxn id="7" idx="3"/>
          </p:cNvCxnSpPr>
          <p:nvPr/>
        </p:nvCxnSpPr>
        <p:spPr>
          <a:xfrm flipV="1">
            <a:off x="4647134" y="2950371"/>
            <a:ext cx="1465971" cy="373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968C7B2-EEE7-EB1D-B06A-D326217E8F48}"/>
              </a:ext>
            </a:extLst>
          </p:cNvPr>
          <p:cNvCxnSpPr>
            <a:cxnSpLocks/>
            <a:stCxn id="7" idx="1"/>
          </p:cNvCxnSpPr>
          <p:nvPr/>
        </p:nvCxnSpPr>
        <p:spPr>
          <a:xfrm>
            <a:off x="4647134" y="3596256"/>
            <a:ext cx="1634604" cy="8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938A13F-B4AC-6606-0127-65FB34CD78F4}"/>
              </a:ext>
            </a:extLst>
          </p:cNvPr>
          <p:cNvCxnSpPr>
            <a:cxnSpLocks/>
          </p:cNvCxnSpPr>
          <p:nvPr/>
        </p:nvCxnSpPr>
        <p:spPr>
          <a:xfrm flipV="1">
            <a:off x="1197769" y="311942"/>
            <a:ext cx="5715000" cy="323374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13BC64A-CBD1-C60E-10F3-8F643B37A8D6}"/>
              </a:ext>
            </a:extLst>
          </p:cNvPr>
          <p:cNvCxnSpPr>
            <a:cxnSpLocks/>
          </p:cNvCxnSpPr>
          <p:nvPr/>
        </p:nvCxnSpPr>
        <p:spPr>
          <a:xfrm>
            <a:off x="1257300" y="2950372"/>
            <a:ext cx="5957888" cy="339327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1C1E756-B51E-86FE-C93D-0014F5C8288B}"/>
              </a:ext>
            </a:extLst>
          </p:cNvPr>
          <p:cNvCxnSpPr>
            <a:cxnSpLocks/>
          </p:cNvCxnSpPr>
          <p:nvPr/>
        </p:nvCxnSpPr>
        <p:spPr>
          <a:xfrm flipH="1">
            <a:off x="5214938" y="2814637"/>
            <a:ext cx="6272213" cy="3529013"/>
          </a:xfrm>
          <a:prstGeom prst="line">
            <a:avLst/>
          </a:prstGeom>
        </p:spPr>
        <p:style>
          <a:lnRef idx="2">
            <a:schemeClr val="accent1"/>
          </a:lnRef>
          <a:fillRef idx="0">
            <a:schemeClr val="accent1"/>
          </a:fillRef>
          <a:effectRef idx="1">
            <a:schemeClr val="accent1"/>
          </a:effectRef>
          <a:fontRef idx="minor">
            <a:schemeClr val="tx1"/>
          </a:fontRef>
        </p:style>
      </p:cxnSp>
      <p:pic>
        <p:nvPicPr>
          <p:cNvPr id="29" name="Graphic 28" descr="Infinity outline">
            <a:extLst>
              <a:ext uri="{FF2B5EF4-FFF2-40B4-BE49-F238E27FC236}">
                <a16:creationId xmlns:a16="http://schemas.microsoft.com/office/drawing/2014/main" id="{15B33DAF-51B2-A967-E30A-0DE4DB9707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22871" y="2402682"/>
            <a:ext cx="633411" cy="633411"/>
          </a:xfrm>
          <a:prstGeom prst="rect">
            <a:avLst/>
          </a:prstGeom>
        </p:spPr>
      </p:pic>
      <p:pic>
        <p:nvPicPr>
          <p:cNvPr id="31" name="Graphic 30" descr="Infinity outline">
            <a:extLst>
              <a:ext uri="{FF2B5EF4-FFF2-40B4-BE49-F238E27FC236}">
                <a16:creationId xmlns:a16="http://schemas.microsoft.com/office/drawing/2014/main" id="{E7D8319B-9AF8-0887-9D09-8962C49533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90776" y="8239123"/>
            <a:ext cx="633411" cy="633411"/>
          </a:xfrm>
          <a:prstGeom prst="rect">
            <a:avLst/>
          </a:prstGeom>
        </p:spPr>
      </p:pic>
      <p:pic>
        <p:nvPicPr>
          <p:cNvPr id="32" name="Graphic 31" descr="Infinity outline">
            <a:extLst>
              <a:ext uri="{FF2B5EF4-FFF2-40B4-BE49-F238E27FC236}">
                <a16:creationId xmlns:a16="http://schemas.microsoft.com/office/drawing/2014/main" id="{5BD3D737-2931-9078-9F3C-E579A949A0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15188" y="6122194"/>
            <a:ext cx="633411" cy="633411"/>
          </a:xfrm>
          <a:prstGeom prst="rect">
            <a:avLst/>
          </a:prstGeom>
        </p:spPr>
      </p:pic>
      <p:pic>
        <p:nvPicPr>
          <p:cNvPr id="33" name="Graphic 32" descr="Infinity outline">
            <a:extLst>
              <a:ext uri="{FF2B5EF4-FFF2-40B4-BE49-F238E27FC236}">
                <a16:creationId xmlns:a16="http://schemas.microsoft.com/office/drawing/2014/main" id="{5A58A072-C102-6E47-31CF-4757B0012B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81527" y="6105525"/>
            <a:ext cx="633411" cy="633411"/>
          </a:xfrm>
          <a:prstGeom prst="rect">
            <a:avLst/>
          </a:prstGeom>
        </p:spPr>
      </p:pic>
      <p:pic>
        <p:nvPicPr>
          <p:cNvPr id="34" name="Graphic 33" descr="Infinity outline">
            <a:extLst>
              <a:ext uri="{FF2B5EF4-FFF2-40B4-BE49-F238E27FC236}">
                <a16:creationId xmlns:a16="http://schemas.microsoft.com/office/drawing/2014/main" id="{6ACECF59-97E0-DD0E-525E-9104C3924B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9127" y="3324231"/>
            <a:ext cx="633411" cy="633411"/>
          </a:xfrm>
          <a:prstGeom prst="rect">
            <a:avLst/>
          </a:prstGeom>
        </p:spPr>
      </p:pic>
      <p:pic>
        <p:nvPicPr>
          <p:cNvPr id="35" name="Graphic 34" descr="Infinity outline">
            <a:extLst>
              <a:ext uri="{FF2B5EF4-FFF2-40B4-BE49-F238E27FC236}">
                <a16:creationId xmlns:a16="http://schemas.microsoft.com/office/drawing/2014/main" id="{1D181478-8B92-9C83-CE25-69BD56143A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2462" y="2555086"/>
            <a:ext cx="633411" cy="633411"/>
          </a:xfrm>
          <a:prstGeom prst="rect">
            <a:avLst/>
          </a:prstGeom>
        </p:spPr>
      </p:pic>
      <p:pic>
        <p:nvPicPr>
          <p:cNvPr id="37" name="Graphic 36" descr="Infinity outline">
            <a:extLst>
              <a:ext uri="{FF2B5EF4-FFF2-40B4-BE49-F238E27FC236}">
                <a16:creationId xmlns:a16="http://schemas.microsoft.com/office/drawing/2014/main" id="{A76C6E64-8543-AF42-A56C-94150AA4AA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2989" y="59532"/>
            <a:ext cx="633411" cy="633411"/>
          </a:xfrm>
          <a:prstGeom prst="rect">
            <a:avLst/>
          </a:prstGeom>
        </p:spPr>
      </p:pic>
      <p:pic>
        <p:nvPicPr>
          <p:cNvPr id="38" name="Graphic 37" descr="Infinity outline">
            <a:extLst>
              <a:ext uri="{FF2B5EF4-FFF2-40B4-BE49-F238E27FC236}">
                <a16:creationId xmlns:a16="http://schemas.microsoft.com/office/drawing/2014/main" id="{36BD8539-378E-8CCE-7E1F-63376F3A4E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15163" y="-42858"/>
            <a:ext cx="633411" cy="633411"/>
          </a:xfrm>
          <a:prstGeom prst="rect">
            <a:avLst/>
          </a:prstGeom>
        </p:spPr>
      </p:pic>
      <p:pic>
        <p:nvPicPr>
          <p:cNvPr id="41" name="Graphic 40" descr="Star outline">
            <a:extLst>
              <a:ext uri="{FF2B5EF4-FFF2-40B4-BE49-F238E27FC236}">
                <a16:creationId xmlns:a16="http://schemas.microsoft.com/office/drawing/2014/main" id="{74BE490A-8457-96D2-3B6F-3E4350E161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75109" y="514350"/>
            <a:ext cx="689014" cy="645321"/>
          </a:xfrm>
          <a:prstGeom prst="rect">
            <a:avLst/>
          </a:prstGeom>
          <a:effectLst>
            <a:glow rad="101600">
              <a:srgbClr val="FFFF00">
                <a:alpha val="60000"/>
              </a:srgbClr>
            </a:glow>
          </a:effectLst>
        </p:spPr>
      </p:pic>
      <p:pic>
        <p:nvPicPr>
          <p:cNvPr id="42" name="Graphic 41" descr="Star outline">
            <a:extLst>
              <a:ext uri="{FF2B5EF4-FFF2-40B4-BE49-F238E27FC236}">
                <a16:creationId xmlns:a16="http://schemas.microsoft.com/office/drawing/2014/main" id="{9AE39912-66E1-8813-18B4-96C68E05FE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59707" y="5476873"/>
            <a:ext cx="689014" cy="645321"/>
          </a:xfrm>
          <a:prstGeom prst="rect">
            <a:avLst/>
          </a:prstGeom>
          <a:effectLst>
            <a:glow rad="101600">
              <a:srgbClr val="FFFF00">
                <a:alpha val="60000"/>
              </a:srgbClr>
            </a:glow>
          </a:effectLst>
        </p:spPr>
      </p:pic>
      <p:pic>
        <p:nvPicPr>
          <p:cNvPr id="43" name="Graphic 42" descr="Star outline">
            <a:extLst>
              <a:ext uri="{FF2B5EF4-FFF2-40B4-BE49-F238E27FC236}">
                <a16:creationId xmlns:a16="http://schemas.microsoft.com/office/drawing/2014/main" id="{EDCA442B-57C5-65A5-CC38-D8A82B39955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6716" y="5844779"/>
            <a:ext cx="689014" cy="645321"/>
          </a:xfrm>
          <a:prstGeom prst="rect">
            <a:avLst/>
          </a:prstGeom>
          <a:effectLst>
            <a:glow rad="101600">
              <a:srgbClr val="FFFF00">
                <a:alpha val="60000"/>
              </a:srgbClr>
            </a:glow>
          </a:effectLst>
        </p:spPr>
      </p:pic>
      <p:pic>
        <p:nvPicPr>
          <p:cNvPr id="44" name="Graphic 43" descr="Star outline">
            <a:extLst>
              <a:ext uri="{FF2B5EF4-FFF2-40B4-BE49-F238E27FC236}">
                <a16:creationId xmlns:a16="http://schemas.microsoft.com/office/drawing/2014/main" id="{F99888C6-35F7-8E83-4C5A-6E5AE51362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77909" y="104778"/>
            <a:ext cx="689014" cy="645321"/>
          </a:xfrm>
          <a:prstGeom prst="rect">
            <a:avLst/>
          </a:prstGeom>
          <a:effectLst>
            <a:glow rad="101600">
              <a:srgbClr val="FFFF00">
                <a:alpha val="60000"/>
              </a:srgbClr>
            </a:glow>
          </a:effectLst>
        </p:spPr>
      </p:pic>
      <p:pic>
        <p:nvPicPr>
          <p:cNvPr id="45" name="Graphic 44" descr="Infinity outline">
            <a:extLst>
              <a:ext uri="{FF2B5EF4-FFF2-40B4-BE49-F238E27FC236}">
                <a16:creationId xmlns:a16="http://schemas.microsoft.com/office/drawing/2014/main" id="{2CBE09E8-52DB-AD7C-0D72-F9A3DE3C1E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62152" y="3350420"/>
            <a:ext cx="633411" cy="633411"/>
          </a:xfrm>
          <a:prstGeom prst="rect">
            <a:avLst/>
          </a:prstGeom>
        </p:spPr>
      </p:pic>
      <p:sp>
        <p:nvSpPr>
          <p:cNvPr id="8" name="TextBox 7">
            <a:extLst>
              <a:ext uri="{FF2B5EF4-FFF2-40B4-BE49-F238E27FC236}">
                <a16:creationId xmlns:a16="http://schemas.microsoft.com/office/drawing/2014/main" id="{3876B668-8514-F02A-D084-96A51D251C08}"/>
              </a:ext>
            </a:extLst>
          </p:cNvPr>
          <p:cNvSpPr txBox="1"/>
          <p:nvPr/>
        </p:nvSpPr>
        <p:spPr>
          <a:xfrm>
            <a:off x="7567015" y="5143321"/>
            <a:ext cx="3568308" cy="1200329"/>
          </a:xfrm>
          <a:prstGeom prst="rect">
            <a:avLst/>
          </a:prstGeom>
          <a:noFill/>
        </p:spPr>
        <p:txBody>
          <a:bodyPr wrap="square">
            <a:spAutoFit/>
          </a:bodyPr>
          <a:lstStyle/>
          <a:p>
            <a:r>
              <a:rPr lang="en-US">
                <a:latin typeface="Garamond" panose="02020404030301010803" pitchFamily="18" charset="0"/>
              </a:rPr>
              <a:t>“To have a Christian-Biblical worldview is to have the perspective </a:t>
            </a:r>
          </a:p>
          <a:p>
            <a:r>
              <a:rPr lang="en-US">
                <a:latin typeface="Garamond" panose="02020404030301010803" pitchFamily="18" charset="0"/>
              </a:rPr>
              <a:t>Of seeing the world as God sees it.       </a:t>
            </a:r>
            <a:r>
              <a:rPr lang="en-US" i="1">
                <a:latin typeface="Garamond" panose="02020404030301010803" pitchFamily="18" charset="0"/>
              </a:rPr>
              <a:t>Rev. Steve Jennings</a:t>
            </a:r>
          </a:p>
        </p:txBody>
      </p:sp>
    </p:spTree>
    <p:extLst>
      <p:ext uri="{BB962C8B-B14F-4D97-AF65-F5344CB8AC3E}">
        <p14:creationId xmlns:p14="http://schemas.microsoft.com/office/powerpoint/2010/main" val="14745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1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748B-8EE1-1147-B2CB-ECDADB3B92C9}"/>
              </a:ext>
            </a:extLst>
          </p:cNvPr>
          <p:cNvSpPr>
            <a:spLocks noGrp="1"/>
          </p:cNvSpPr>
          <p:nvPr>
            <p:ph type="title"/>
          </p:nvPr>
        </p:nvSpPr>
        <p:spPr/>
        <p:txBody>
          <a:bodyPr/>
          <a:lstStyle/>
          <a:p>
            <a:r>
              <a:rPr lang="en-US"/>
              <a:t>Outline</a:t>
            </a:r>
          </a:p>
        </p:txBody>
      </p:sp>
      <p:sp>
        <p:nvSpPr>
          <p:cNvPr id="4" name="Content Placeholder 3">
            <a:extLst>
              <a:ext uri="{FF2B5EF4-FFF2-40B4-BE49-F238E27FC236}">
                <a16:creationId xmlns:a16="http://schemas.microsoft.com/office/drawing/2014/main" id="{5453ECEA-CB35-4F3A-F406-70D4D3D851B2}"/>
              </a:ext>
            </a:extLst>
          </p:cNvPr>
          <p:cNvSpPr>
            <a:spLocks noGrp="1"/>
          </p:cNvSpPr>
          <p:nvPr>
            <p:ph sz="half" idx="1"/>
          </p:nvPr>
        </p:nvSpPr>
        <p:spPr>
          <a:xfrm>
            <a:off x="457200" y="1825625"/>
            <a:ext cx="3429000" cy="3657600"/>
          </a:xfrm>
          <a:solidFill>
            <a:schemeClr val="accent4">
              <a:lumMod val="20000"/>
              <a:lumOff val="80000"/>
            </a:schemeClr>
          </a:solidFill>
        </p:spPr>
        <p:txBody>
          <a:bodyPr/>
          <a:lstStyle/>
          <a:p>
            <a:pPr marL="0" indent="0" algn="ctr">
              <a:buNone/>
            </a:pPr>
            <a:r>
              <a:rPr lang="en-US" sz="2400" b="1"/>
              <a:t>Where did I come from</a:t>
            </a:r>
          </a:p>
          <a:p>
            <a:pPr marL="342900" indent="-342900">
              <a:buFont typeface="+mj-lt"/>
              <a:buAutoNum type="arabicPeriod"/>
            </a:pPr>
            <a:r>
              <a:rPr lang="en-US" sz="2000"/>
              <a:t>Worldview I</a:t>
            </a:r>
          </a:p>
          <a:p>
            <a:pPr marL="342900" indent="-342900">
              <a:buFont typeface="+mj-lt"/>
              <a:buAutoNum type="arabicPeriod"/>
            </a:pPr>
            <a:r>
              <a:rPr lang="en-US" sz="2000"/>
              <a:t>Worldview II</a:t>
            </a:r>
          </a:p>
          <a:p>
            <a:pPr marL="342900" indent="-342900">
              <a:buFont typeface="+mj-lt"/>
              <a:buAutoNum type="arabicPeriod"/>
            </a:pPr>
            <a:r>
              <a:rPr lang="en-US" sz="2000"/>
              <a:t>Did it start at creation ? </a:t>
            </a:r>
          </a:p>
          <a:p>
            <a:pPr marL="342900" indent="-342900">
              <a:buFont typeface="+mj-lt"/>
              <a:buAutoNum type="arabicPeriod"/>
            </a:pPr>
            <a:r>
              <a:rPr lang="en-US" sz="2000">
                <a:solidFill>
                  <a:srgbClr val="FF0000"/>
                </a:solidFill>
              </a:rPr>
              <a:t>Why did the created disagree with the creator ? </a:t>
            </a:r>
          </a:p>
          <a:p>
            <a:endParaRPr lang="en-US"/>
          </a:p>
        </p:txBody>
      </p:sp>
      <p:sp>
        <p:nvSpPr>
          <p:cNvPr id="5" name="Content Placeholder 4">
            <a:extLst>
              <a:ext uri="{FF2B5EF4-FFF2-40B4-BE49-F238E27FC236}">
                <a16:creationId xmlns:a16="http://schemas.microsoft.com/office/drawing/2014/main" id="{803F40B2-A453-8680-4919-863BB6441963}"/>
              </a:ext>
            </a:extLst>
          </p:cNvPr>
          <p:cNvSpPr>
            <a:spLocks noGrp="1"/>
          </p:cNvSpPr>
          <p:nvPr>
            <p:ph sz="half" idx="2"/>
          </p:nvPr>
        </p:nvSpPr>
        <p:spPr>
          <a:xfrm>
            <a:off x="8229600" y="1825623"/>
            <a:ext cx="3429000" cy="3657600"/>
          </a:xfrm>
          <a:solidFill>
            <a:schemeClr val="accent4">
              <a:lumMod val="20000"/>
              <a:lumOff val="80000"/>
            </a:schemeClr>
          </a:solidFill>
        </p:spPr>
        <p:txBody>
          <a:bodyPr>
            <a:normAutofit/>
          </a:bodyPr>
          <a:lstStyle/>
          <a:p>
            <a:pPr marL="0" indent="0" algn="ctr">
              <a:buNone/>
            </a:pPr>
            <a:r>
              <a:rPr lang="en-US" sz="2400" b="1"/>
              <a:t>Where Am I Going</a:t>
            </a:r>
          </a:p>
          <a:p>
            <a:pPr marL="457200" indent="-457200">
              <a:buFont typeface="+mj-lt"/>
              <a:buAutoNum type="arabicPeriod" startAt="12"/>
              <a:defRPr/>
            </a:pPr>
            <a:r>
              <a:rPr lang="en-US" sz="2000">
                <a:solidFill>
                  <a:prstClr val="black"/>
                </a:solidFill>
              </a:rPr>
              <a:t>Heaven, Hell or Oblivion</a:t>
            </a:r>
          </a:p>
          <a:p>
            <a:pPr marL="457200" indent="-457200">
              <a:buFont typeface="+mj-lt"/>
              <a:buAutoNum type="arabicPeriod" startAt="12"/>
              <a:defRPr/>
            </a:pPr>
            <a:r>
              <a:rPr lang="en-US" sz="2000">
                <a:solidFill>
                  <a:prstClr val="black"/>
                </a:solidFill>
              </a:rPr>
              <a:t>A light at the end of the Tunnel</a:t>
            </a:r>
          </a:p>
        </p:txBody>
      </p:sp>
      <p:sp>
        <p:nvSpPr>
          <p:cNvPr id="6" name="Content Placeholder 3">
            <a:extLst>
              <a:ext uri="{FF2B5EF4-FFF2-40B4-BE49-F238E27FC236}">
                <a16:creationId xmlns:a16="http://schemas.microsoft.com/office/drawing/2014/main" id="{4E201977-260C-312E-A7E3-FC50D3C95C2C}"/>
              </a:ext>
            </a:extLst>
          </p:cNvPr>
          <p:cNvSpPr txBox="1">
            <a:spLocks/>
          </p:cNvSpPr>
          <p:nvPr/>
        </p:nvSpPr>
        <p:spPr>
          <a:xfrm>
            <a:off x="4343400" y="1825625"/>
            <a:ext cx="3429000" cy="3657600"/>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t>What am I Doing Here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a:ln>
                  <a:noFill/>
                </a:ln>
                <a:solidFill>
                  <a:prstClr val="black"/>
                </a:solidFill>
                <a:effectLst/>
                <a:uLnTx/>
                <a:uFillTx/>
                <a:latin typeface="Garamond" panose="02020404030301010803" pitchFamily="18" charset="0"/>
                <a:ea typeface="+mn-ea"/>
                <a:cs typeface="+mn-cs"/>
              </a:rPr>
              <a:t>Redemption</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a:solidFill>
                  <a:prstClr val="black"/>
                </a:solidFill>
              </a:rPr>
              <a:t>A disciplined life is an unburdened life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a:ln>
                  <a:noFill/>
                </a:ln>
                <a:solidFill>
                  <a:prstClr val="black"/>
                </a:solidFill>
                <a:effectLst/>
                <a:uLnTx/>
                <a:uFillTx/>
                <a:latin typeface="Garamond" panose="02020404030301010803" pitchFamily="18" charset="0"/>
                <a:ea typeface="+mn-ea"/>
                <a:cs typeface="+mn-cs"/>
              </a:rPr>
              <a:t>Music, art, literature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a:t>Apologetics 1</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a:ln>
                  <a:noFill/>
                </a:ln>
                <a:effectLst/>
                <a:uLnTx/>
                <a:uFillTx/>
                <a:latin typeface="Garamond" panose="02020404030301010803" pitchFamily="18" charset="0"/>
                <a:ea typeface="+mn-ea"/>
                <a:cs typeface="+mn-cs"/>
              </a:rPr>
              <a:t>Apologetics </a:t>
            </a:r>
            <a:r>
              <a:rPr lang="en-US" sz="2000"/>
              <a:t>2</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a:ln>
                  <a:noFill/>
                </a:ln>
                <a:solidFill>
                  <a:prstClr val="black"/>
                </a:solidFill>
                <a:effectLst/>
                <a:uLnTx/>
                <a:uFillTx/>
                <a:latin typeface="Garamond" panose="02020404030301010803" pitchFamily="18" charset="0"/>
                <a:ea typeface="+mn-ea"/>
                <a:cs typeface="+mn-cs"/>
              </a:rPr>
              <a:t>It’s a matter of birth and death</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a:solidFill>
                  <a:prstClr val="black"/>
                </a:solidFill>
              </a:rPr>
              <a:t>Reflecting the Diving</a:t>
            </a:r>
            <a:endParaRPr kumimoji="0" lang="en-US" sz="20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a:p>
            <a:pPr marL="0" indent="0">
              <a:buNone/>
            </a:pPr>
            <a:endParaRPr lang="en-US" sz="2000"/>
          </a:p>
        </p:txBody>
      </p:sp>
      <p:sp>
        <p:nvSpPr>
          <p:cNvPr id="3" name="TextBox 2">
            <a:extLst>
              <a:ext uri="{FF2B5EF4-FFF2-40B4-BE49-F238E27FC236}">
                <a16:creationId xmlns:a16="http://schemas.microsoft.com/office/drawing/2014/main" id="{A97F8CDB-13B1-9ED2-9D50-F2D1D9296E4B}"/>
              </a:ext>
            </a:extLst>
          </p:cNvPr>
          <p:cNvSpPr txBox="1"/>
          <p:nvPr/>
        </p:nvSpPr>
        <p:spPr>
          <a:xfrm>
            <a:off x="2612571" y="6021977"/>
            <a:ext cx="184731" cy="369332"/>
          </a:xfrm>
          <a:prstGeom prst="rect">
            <a:avLst/>
          </a:prstGeom>
          <a:noFill/>
        </p:spPr>
        <p:txBody>
          <a:bodyPr wrap="none" rtlCol="0">
            <a:spAutoFit/>
          </a:bodyPr>
          <a:lstStyle/>
          <a:p>
            <a:endParaRPr lang="en-US"/>
          </a:p>
        </p:txBody>
      </p:sp>
      <p:sp>
        <p:nvSpPr>
          <p:cNvPr id="7" name="TextBox 6">
            <a:extLst>
              <a:ext uri="{FF2B5EF4-FFF2-40B4-BE49-F238E27FC236}">
                <a16:creationId xmlns:a16="http://schemas.microsoft.com/office/drawing/2014/main" id="{D1399519-2A83-0A26-CAAE-081EF39D2460}"/>
              </a:ext>
            </a:extLst>
          </p:cNvPr>
          <p:cNvSpPr txBox="1"/>
          <p:nvPr/>
        </p:nvSpPr>
        <p:spPr>
          <a:xfrm>
            <a:off x="3929818" y="6128266"/>
            <a:ext cx="8226676" cy="369332"/>
          </a:xfrm>
          <a:prstGeom prst="rect">
            <a:avLst/>
          </a:prstGeom>
          <a:noFill/>
        </p:spPr>
        <p:txBody>
          <a:bodyPr wrap="none" rtlCol="0">
            <a:spAutoFit/>
          </a:bodyPr>
          <a:lstStyle/>
          <a:p>
            <a:r>
              <a:rPr lang="en-US" dirty="0"/>
              <a:t>Power Points on </a:t>
            </a:r>
            <a:r>
              <a:rPr lang="en-US" dirty="0" err="1"/>
              <a:t>www.davenancymorris.com</a:t>
            </a:r>
            <a:r>
              <a:rPr lang="en-US" dirty="0"/>
              <a:t> &gt; Worldview &gt; A Christian World view</a:t>
            </a:r>
          </a:p>
        </p:txBody>
      </p:sp>
    </p:spTree>
    <p:extLst>
      <p:ext uri="{BB962C8B-B14F-4D97-AF65-F5344CB8AC3E}">
        <p14:creationId xmlns:p14="http://schemas.microsoft.com/office/powerpoint/2010/main" val="139051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dissolve">
                                      <p:cBhvr>
                                        <p:cTn id="15" dur="500"/>
                                        <p:tgtEl>
                                          <p:spTgt spid="4">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dissolve">
                                      <p:cBhvr>
                                        <p:cTn id="18" dur="500"/>
                                        <p:tgtEl>
                                          <p:spTgt spid="4">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dissolve">
                                      <p:cBhvr>
                                        <p:cTn id="21" dur="5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dissolv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dissolve">
                                      <p:cBhvr>
                                        <p:cTn id="31" dur="500"/>
                                        <p:tgtEl>
                                          <p:spTgt spid="6">
                                            <p:txEl>
                                              <p:pRg st="1" end="1"/>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dissolve">
                                      <p:cBhvr>
                                        <p:cTn id="34" dur="500"/>
                                        <p:tgtEl>
                                          <p:spTgt spid="6">
                                            <p:txEl>
                                              <p:pRg st="2" end="2"/>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dissolve">
                                      <p:cBhvr>
                                        <p:cTn id="37" dur="500"/>
                                        <p:tgtEl>
                                          <p:spTgt spid="6">
                                            <p:txEl>
                                              <p:pRg st="3" end="3"/>
                                            </p:txEl>
                                          </p:spTgt>
                                        </p:tgtEl>
                                      </p:cBhvr>
                                    </p:animEffect>
                                  </p:childTnLst>
                                </p:cTn>
                              </p:par>
                              <p:par>
                                <p:cTn id="38" presetID="9" presetClass="entr" presetSubtype="0" fill="hold" nodeType="with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dissolve">
                                      <p:cBhvr>
                                        <p:cTn id="40" dur="500"/>
                                        <p:tgtEl>
                                          <p:spTgt spid="6">
                                            <p:txEl>
                                              <p:pRg st="4" end="4"/>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dissolve">
                                      <p:cBhvr>
                                        <p:cTn id="43" dur="500"/>
                                        <p:tgtEl>
                                          <p:spTgt spid="6">
                                            <p:txEl>
                                              <p:pRg st="5" end="5"/>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6">
                                            <p:txEl>
                                              <p:pRg st="6" end="6"/>
                                            </p:txEl>
                                          </p:spTgt>
                                        </p:tgtEl>
                                        <p:attrNameLst>
                                          <p:attrName>style.visibility</p:attrName>
                                        </p:attrNameLst>
                                      </p:cBhvr>
                                      <p:to>
                                        <p:strVal val="visible"/>
                                      </p:to>
                                    </p:set>
                                    <p:animEffect transition="in" filter="dissolve">
                                      <p:cBhvr>
                                        <p:cTn id="46" dur="500"/>
                                        <p:tgtEl>
                                          <p:spTgt spid="6">
                                            <p:txEl>
                                              <p:pRg st="6" end="6"/>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dissolve">
                                      <p:cBhvr>
                                        <p:cTn id="49" dur="500"/>
                                        <p:tgtEl>
                                          <p:spTgt spid="6">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5">
                                            <p:txEl>
                                              <p:pRg st="0" end="0"/>
                                            </p:txEl>
                                          </p:spTgt>
                                        </p:tgtEl>
                                        <p:attrNameLst>
                                          <p:attrName>style.visibility</p:attrName>
                                        </p:attrNameLst>
                                      </p:cBhvr>
                                      <p:to>
                                        <p:strVal val="visible"/>
                                      </p:to>
                                    </p:set>
                                    <p:animEffect transition="in" filter="dissolve">
                                      <p:cBhvr>
                                        <p:cTn id="54" dur="500"/>
                                        <p:tgtEl>
                                          <p:spTgt spid="5">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5">
                                            <p:txEl>
                                              <p:pRg st="1" end="1"/>
                                            </p:txEl>
                                          </p:spTgt>
                                        </p:tgtEl>
                                        <p:attrNameLst>
                                          <p:attrName>style.visibility</p:attrName>
                                        </p:attrNameLst>
                                      </p:cBhvr>
                                      <p:to>
                                        <p:strVal val="visible"/>
                                      </p:to>
                                    </p:set>
                                    <p:animEffect transition="in" filter="dissolve">
                                      <p:cBhvr>
                                        <p:cTn id="59" dur="500"/>
                                        <p:tgtEl>
                                          <p:spTgt spid="5">
                                            <p:txEl>
                                              <p:pRg st="1" end="1"/>
                                            </p:txEl>
                                          </p:spTgt>
                                        </p:tgtEl>
                                      </p:cBhvr>
                                    </p:animEffect>
                                  </p:childTnLst>
                                </p:cTn>
                              </p:par>
                              <p:par>
                                <p:cTn id="60" presetID="9" presetClass="entr" presetSubtype="0" fill="hold" nodeType="withEffect">
                                  <p:stCondLst>
                                    <p:cond delay="0"/>
                                  </p:stCondLst>
                                  <p:childTnLst>
                                    <p:set>
                                      <p:cBhvr>
                                        <p:cTn id="61" dur="1" fill="hold">
                                          <p:stCondLst>
                                            <p:cond delay="0"/>
                                          </p:stCondLst>
                                        </p:cTn>
                                        <p:tgtEl>
                                          <p:spTgt spid="5">
                                            <p:txEl>
                                              <p:pRg st="2" end="2"/>
                                            </p:txEl>
                                          </p:spTgt>
                                        </p:tgtEl>
                                        <p:attrNameLst>
                                          <p:attrName>style.visibility</p:attrName>
                                        </p:attrNameLst>
                                      </p:cBhvr>
                                      <p:to>
                                        <p:strVal val="visible"/>
                                      </p:to>
                                    </p:set>
                                    <p:animEffect transition="in" filter="dissolve">
                                      <p:cBhvr>
                                        <p:cTn id="62" dur="500"/>
                                        <p:tgtEl>
                                          <p:spTgt spid="5">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Effect transition="in" filter="dissolve">
                                      <p:cBhvr>
                                        <p:cTn id="6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61C1-250A-A710-7895-199892FC1E9D}"/>
              </a:ext>
            </a:extLst>
          </p:cNvPr>
          <p:cNvSpPr>
            <a:spLocks noGrp="1"/>
          </p:cNvSpPr>
          <p:nvPr>
            <p:ph type="title"/>
          </p:nvPr>
        </p:nvSpPr>
        <p:spPr/>
        <p:txBody>
          <a:bodyPr/>
          <a:lstStyle/>
          <a:p>
            <a:r>
              <a:rPr lang="en-US"/>
              <a:t>Review</a:t>
            </a:r>
          </a:p>
        </p:txBody>
      </p:sp>
      <p:sp>
        <p:nvSpPr>
          <p:cNvPr id="3" name="Content Placeholder 2">
            <a:extLst>
              <a:ext uri="{FF2B5EF4-FFF2-40B4-BE49-F238E27FC236}">
                <a16:creationId xmlns:a16="http://schemas.microsoft.com/office/drawing/2014/main" id="{DDF0C3C1-2F91-560B-1184-97571C84EA65}"/>
              </a:ext>
            </a:extLst>
          </p:cNvPr>
          <p:cNvSpPr>
            <a:spLocks noGrp="1"/>
          </p:cNvSpPr>
          <p:nvPr>
            <p:ph idx="1"/>
          </p:nvPr>
        </p:nvSpPr>
        <p:spPr/>
        <p:txBody>
          <a:bodyPr/>
          <a:lstStyle/>
          <a:p>
            <a:r>
              <a:rPr lang="en-US"/>
              <a:t>We discussed why the evolutionist’s (naturalist’s) worldview falls short.</a:t>
            </a:r>
          </a:p>
          <a:p>
            <a:pPr lvl="1"/>
            <a:r>
              <a:rPr lang="en-US"/>
              <a:t>No explanation for how energy and matter came about.</a:t>
            </a:r>
          </a:p>
          <a:p>
            <a:pPr lvl="1"/>
            <a:r>
              <a:rPr lang="en-US"/>
              <a:t>No explanation for the drive to increase complexity.</a:t>
            </a:r>
          </a:p>
          <a:p>
            <a:pPr lvl="1"/>
            <a:r>
              <a:rPr lang="en-US"/>
              <a:t>No explanation for the difference between animals and man.</a:t>
            </a:r>
          </a:p>
          <a:p>
            <a:pPr lvl="1"/>
            <a:r>
              <a:rPr lang="en-US"/>
              <a:t>No explanation for esthetics, empathy, or love.</a:t>
            </a:r>
          </a:p>
          <a:p>
            <a:pPr lvl="1"/>
            <a:r>
              <a:rPr lang="en-US"/>
              <a:t>No explanation for why dogs wag their tails.</a:t>
            </a:r>
          </a:p>
        </p:txBody>
      </p:sp>
    </p:spTree>
    <p:extLst>
      <p:ext uri="{BB962C8B-B14F-4D97-AF65-F5344CB8AC3E}">
        <p14:creationId xmlns:p14="http://schemas.microsoft.com/office/powerpoint/2010/main" val="96263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CB108-D340-A57B-4DAB-3C71F9CDCEC2}"/>
              </a:ext>
            </a:extLst>
          </p:cNvPr>
          <p:cNvSpPr>
            <a:spLocks noGrp="1"/>
          </p:cNvSpPr>
          <p:nvPr>
            <p:ph type="title"/>
          </p:nvPr>
        </p:nvSpPr>
        <p:spPr/>
        <p:txBody>
          <a:bodyPr/>
          <a:lstStyle/>
          <a:p>
            <a:r>
              <a:rPr lang="en-US"/>
              <a:t>Review</a:t>
            </a:r>
          </a:p>
        </p:txBody>
      </p:sp>
      <p:sp>
        <p:nvSpPr>
          <p:cNvPr id="3" name="Content Placeholder 2">
            <a:extLst>
              <a:ext uri="{FF2B5EF4-FFF2-40B4-BE49-F238E27FC236}">
                <a16:creationId xmlns:a16="http://schemas.microsoft.com/office/drawing/2014/main" id="{C44BE66D-6496-B0EE-8477-7FCE47E4A5BE}"/>
              </a:ext>
            </a:extLst>
          </p:cNvPr>
          <p:cNvSpPr>
            <a:spLocks noGrp="1"/>
          </p:cNvSpPr>
          <p:nvPr>
            <p:ph idx="1"/>
          </p:nvPr>
        </p:nvSpPr>
        <p:spPr>
          <a:xfrm>
            <a:off x="838200" y="1825625"/>
            <a:ext cx="10515600" cy="4862558"/>
          </a:xfrm>
        </p:spPr>
        <p:txBody>
          <a:bodyPr>
            <a:normAutofit fontScale="92500" lnSpcReduction="10000"/>
          </a:bodyPr>
          <a:lstStyle/>
          <a:p>
            <a:r>
              <a:rPr lang="en-US" dirty="0"/>
              <a:t>The Christian worldview has a clear answer for the question, “Where did I come from.”</a:t>
            </a:r>
          </a:p>
          <a:p>
            <a:pPr lvl="1"/>
            <a:r>
              <a:rPr lang="en-US" dirty="0"/>
              <a:t>We proposed that the Christian worldview = Biblical worldview.</a:t>
            </a:r>
          </a:p>
          <a:p>
            <a:pPr lvl="1"/>
            <a:r>
              <a:rPr lang="en-US" dirty="0"/>
              <a:t>Psalm 90:2 expands the concept of “In the beginning…”</a:t>
            </a:r>
          </a:p>
          <a:p>
            <a:pPr lvl="2"/>
            <a:r>
              <a:rPr lang="en-US" dirty="0"/>
              <a:t>“Before the mountains were brought forth, or ever you had formed the earth and the world, from everlasting to everlasting you are God.”</a:t>
            </a:r>
          </a:p>
          <a:p>
            <a:pPr lvl="1"/>
            <a:r>
              <a:rPr lang="en-US" dirty="0"/>
              <a:t>Somewhere in eternity past, God decided to create from nothing.</a:t>
            </a:r>
          </a:p>
          <a:p>
            <a:pPr lvl="1"/>
            <a:r>
              <a:rPr lang="en-US" dirty="0"/>
              <a:t>Genesis 1:28 is either true or not</a:t>
            </a:r>
          </a:p>
          <a:p>
            <a:pPr lvl="2"/>
            <a:r>
              <a:rPr lang="en-US" dirty="0"/>
              <a:t>“So God created man in His own image, in the image of God He created him; male and female He crated them.”</a:t>
            </a:r>
          </a:p>
          <a:p>
            <a:pPr lvl="1"/>
            <a:r>
              <a:rPr lang="en-US" dirty="0"/>
              <a:t>Somewhere in eternity future, He will recreate.</a:t>
            </a:r>
          </a:p>
          <a:p>
            <a:r>
              <a:rPr lang="en-US" dirty="0"/>
              <a:t>And the Christian worldview explains why dogs wag their tails.</a:t>
            </a:r>
          </a:p>
          <a:p>
            <a:r>
              <a:rPr lang="en-US" dirty="0"/>
              <a:t>Questions/comments?</a:t>
            </a:r>
          </a:p>
        </p:txBody>
      </p:sp>
    </p:spTree>
    <p:extLst>
      <p:ext uri="{BB962C8B-B14F-4D97-AF65-F5344CB8AC3E}">
        <p14:creationId xmlns:p14="http://schemas.microsoft.com/office/powerpoint/2010/main" val="378960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ssolv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dissolve">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dissolve">
                                      <p:cBhvr>
                                        <p:cTn id="45" dur="500"/>
                                        <p:tgtEl>
                                          <p:spTgt spid="3">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dissolve">
                                      <p:cBhvr>
                                        <p:cTn id="5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A971-3DE2-6408-C778-29BB6043B99A}"/>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04AAD5F3-BFFA-31EE-079D-171E891BA376}"/>
              </a:ext>
            </a:extLst>
          </p:cNvPr>
          <p:cNvSpPr>
            <a:spLocks noGrp="1"/>
          </p:cNvSpPr>
          <p:nvPr>
            <p:ph idx="1"/>
          </p:nvPr>
        </p:nvSpPr>
        <p:spPr>
          <a:xfrm>
            <a:off x="838200" y="1825625"/>
            <a:ext cx="10515600" cy="4667250"/>
          </a:xfrm>
        </p:spPr>
        <p:txBody>
          <a:bodyPr>
            <a:normAutofit/>
          </a:bodyPr>
          <a:lstStyle/>
          <a:p>
            <a:r>
              <a:rPr lang="en-US" dirty="0"/>
              <a:t>Some of you may be thinking that “disagree with” is too mild a term.</a:t>
            </a:r>
          </a:p>
          <a:p>
            <a:pPr lvl="1"/>
            <a:r>
              <a:rPr lang="en-US" dirty="0"/>
              <a:t>You may prefer “rebel against” or something stronger.</a:t>
            </a:r>
          </a:p>
          <a:p>
            <a:pPr lvl="1"/>
            <a:r>
              <a:rPr lang="en-US" dirty="0"/>
              <a:t>But assessment precedes action, whether that action is good or bad.</a:t>
            </a:r>
          </a:p>
          <a:p>
            <a:pPr lvl="1"/>
            <a:r>
              <a:rPr lang="en-US" dirty="0"/>
              <a:t>Do you agree that sin starts by disagreeing with God? </a:t>
            </a:r>
          </a:p>
          <a:p>
            <a:r>
              <a:rPr lang="en-US" dirty="0"/>
              <a:t>As we evaluate a Christian worldview from a “Where did I come from” perspective, we need to know how we were made and Who did it, </a:t>
            </a:r>
            <a:r>
              <a:rPr lang="en-US" u="sng" dirty="0"/>
              <a:t>but</a:t>
            </a:r>
            <a:r>
              <a:rPr lang="en-US" dirty="0"/>
              <a:t> </a:t>
            </a:r>
          </a:p>
          <a:p>
            <a:pPr marL="0" indent="0">
              <a:buNone/>
            </a:pPr>
            <a:r>
              <a:rPr lang="en-US" sz="2800"/>
              <a:t>   we </a:t>
            </a:r>
            <a:r>
              <a:rPr lang="en-US" sz="2800" dirty="0"/>
              <a:t>also need to how we were unmade, thus, this subject this morning.</a:t>
            </a:r>
          </a:p>
          <a:p>
            <a:r>
              <a:rPr lang="en-US" dirty="0"/>
              <a:t>Before Eve and Adam ate the fruit, something sinister had already happened…</a:t>
            </a:r>
          </a:p>
          <a:p>
            <a:pPr marL="457200" lvl="1" indent="0">
              <a:buNone/>
            </a:pPr>
            <a:r>
              <a:rPr lang="en-US" sz="2800" dirty="0"/>
              <a:t> they had disagreed with their Creator.</a:t>
            </a:r>
          </a:p>
          <a:p>
            <a:endParaRPr lang="en-US" dirty="0"/>
          </a:p>
          <a:p>
            <a:endParaRPr lang="en-US" dirty="0"/>
          </a:p>
        </p:txBody>
      </p:sp>
    </p:spTree>
    <p:extLst>
      <p:ext uri="{BB962C8B-B14F-4D97-AF65-F5344CB8AC3E}">
        <p14:creationId xmlns:p14="http://schemas.microsoft.com/office/powerpoint/2010/main" val="166854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C6D9-F55A-CFAC-5ED8-12E7944EFD30}"/>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64C566EE-BF56-B0A8-C1D2-801D2068903F}"/>
              </a:ext>
            </a:extLst>
          </p:cNvPr>
          <p:cNvSpPr>
            <a:spLocks noGrp="1"/>
          </p:cNvSpPr>
          <p:nvPr>
            <p:ph idx="1"/>
          </p:nvPr>
        </p:nvSpPr>
        <p:spPr>
          <a:xfrm>
            <a:off x="838200" y="1825625"/>
            <a:ext cx="10515600" cy="4901746"/>
          </a:xfrm>
        </p:spPr>
        <p:txBody>
          <a:bodyPr/>
          <a:lstStyle/>
          <a:p>
            <a:r>
              <a:rPr lang="en-US"/>
              <a:t>We are going to dip our toes into harmartiology (the study of sin).</a:t>
            </a:r>
          </a:p>
          <a:p>
            <a:pPr lvl="1"/>
            <a:endParaRPr lang="en-US"/>
          </a:p>
          <a:p>
            <a:pPr lvl="1"/>
            <a:r>
              <a:rPr lang="en-US"/>
              <a:t>To better understand God</a:t>
            </a:r>
          </a:p>
          <a:p>
            <a:pPr lvl="1"/>
            <a:endParaRPr lang="en-US"/>
          </a:p>
          <a:p>
            <a:pPr lvl="1"/>
            <a:r>
              <a:rPr lang="en-US"/>
              <a:t>To better understand ourselves</a:t>
            </a:r>
          </a:p>
          <a:p>
            <a:pPr lvl="1"/>
            <a:endParaRPr lang="en-US"/>
          </a:p>
          <a:p>
            <a:pPr lvl="1"/>
            <a:r>
              <a:rPr lang="en-US"/>
              <a:t>To better understand how redemption works (next week’s topic)</a:t>
            </a:r>
          </a:p>
          <a:p>
            <a:pPr lvl="2"/>
            <a:r>
              <a:rPr lang="en-US"/>
              <a:t>Under-understanding of sin impoverishes the understanding of redemption.</a:t>
            </a:r>
          </a:p>
          <a:p>
            <a:pPr lvl="1"/>
            <a:endParaRPr lang="en-US"/>
          </a:p>
          <a:p>
            <a:pPr lvl="1"/>
            <a:r>
              <a:rPr lang="en-US"/>
              <a:t>To better communicate with other sinners (believers and unbelievers) about what is wrong with world (death, pain, crime, war, etc.) and offer the solution</a:t>
            </a:r>
          </a:p>
          <a:p>
            <a:pPr lvl="2"/>
            <a:endParaRPr lang="en-US"/>
          </a:p>
          <a:p>
            <a:pPr lvl="1"/>
            <a:endParaRPr lang="en-US"/>
          </a:p>
        </p:txBody>
      </p:sp>
    </p:spTree>
    <p:extLst>
      <p:ext uri="{BB962C8B-B14F-4D97-AF65-F5344CB8AC3E}">
        <p14:creationId xmlns:p14="http://schemas.microsoft.com/office/powerpoint/2010/main" val="280165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dissolv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D5B5-B5FA-7E54-7E5F-0F798BC88B8A}"/>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BDE41D13-E8E4-9095-7134-B9B3C4E61B4E}"/>
              </a:ext>
            </a:extLst>
          </p:cNvPr>
          <p:cNvSpPr>
            <a:spLocks noGrp="1"/>
          </p:cNvSpPr>
          <p:nvPr>
            <p:ph idx="1"/>
          </p:nvPr>
        </p:nvSpPr>
        <p:spPr/>
        <p:txBody>
          <a:bodyPr>
            <a:normAutofit/>
          </a:bodyPr>
          <a:lstStyle/>
          <a:p>
            <a:r>
              <a:rPr lang="en-US"/>
              <a:t>Let’s approach this discussion by looking inward and then, outward.</a:t>
            </a:r>
          </a:p>
          <a:p>
            <a:endParaRPr lang="en-US"/>
          </a:p>
          <a:p>
            <a:r>
              <a:rPr lang="en-US"/>
              <a:t>Looking inward</a:t>
            </a:r>
          </a:p>
          <a:p>
            <a:pPr lvl="1"/>
            <a:r>
              <a:rPr lang="en-US"/>
              <a:t>If Adam and Eve were named Dave and Nancy, would they have eaten?</a:t>
            </a:r>
          </a:p>
          <a:p>
            <a:pPr marL="914400" lvl="2" indent="0">
              <a:buNone/>
            </a:pPr>
            <a:r>
              <a:rPr lang="en-US" b="1" i="1" u="sng"/>
              <a:t>YES!</a:t>
            </a:r>
            <a:r>
              <a:rPr lang="en-US"/>
              <a:t> </a:t>
            </a:r>
          </a:p>
          <a:p>
            <a:pPr lvl="1"/>
            <a:r>
              <a:rPr lang="en-US"/>
              <a:t>God created Adam and Eve </a:t>
            </a:r>
            <a:r>
              <a:rPr lang="en-US" u="sng"/>
              <a:t>and</a:t>
            </a:r>
            <a:r>
              <a:rPr lang="en-US"/>
              <a:t> you and me with the capacity to choose righteousness and unrighteousness.</a:t>
            </a:r>
          </a:p>
          <a:p>
            <a:pPr lvl="1"/>
            <a:r>
              <a:rPr lang="en-US"/>
              <a:t>“This their sin, God was pleased, according to His wise and holy counsel, to permit, having purposed to order it to His own glory.”   WCF 6:1a</a:t>
            </a:r>
          </a:p>
          <a:p>
            <a:pPr marL="457200" lvl="1" indent="0">
              <a:buNone/>
            </a:pPr>
            <a:endParaRPr lang="en-US"/>
          </a:p>
        </p:txBody>
      </p:sp>
    </p:spTree>
    <p:extLst>
      <p:ext uri="{BB962C8B-B14F-4D97-AF65-F5344CB8AC3E}">
        <p14:creationId xmlns:p14="http://schemas.microsoft.com/office/powerpoint/2010/main" val="312834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6783-994C-4FCC-DB92-3CBBF795EC5A}"/>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C38C47B4-52DB-FCED-E72A-E4D2049747B2}"/>
              </a:ext>
            </a:extLst>
          </p:cNvPr>
          <p:cNvSpPr>
            <a:spLocks noGrp="1"/>
          </p:cNvSpPr>
          <p:nvPr>
            <p:ph idx="1"/>
          </p:nvPr>
        </p:nvSpPr>
        <p:spPr>
          <a:xfrm>
            <a:off x="838200" y="1825624"/>
            <a:ext cx="10515600" cy="4444547"/>
          </a:xfrm>
        </p:spPr>
        <p:txBody>
          <a:bodyPr>
            <a:normAutofit lnSpcReduction="10000"/>
          </a:bodyPr>
          <a:lstStyle/>
          <a:p>
            <a:r>
              <a:rPr lang="en-US" dirty="0"/>
              <a:t>Looking inward (cont.)</a:t>
            </a:r>
          </a:p>
          <a:p>
            <a:pPr lvl="1"/>
            <a:r>
              <a:rPr lang="en-US" dirty="0"/>
              <a:t>The Christian-Biblical worldview has an answer for why people do bad things.</a:t>
            </a:r>
          </a:p>
          <a:p>
            <a:pPr lvl="2"/>
            <a:r>
              <a:rPr lang="en-US" dirty="0"/>
              <a:t>Jeremiah 19:9</a:t>
            </a:r>
          </a:p>
          <a:p>
            <a:pPr lvl="1"/>
            <a:r>
              <a:rPr lang="en-US" dirty="0"/>
              <a:t>The unbeliever denies sin and thinks that man can be fixed, and</a:t>
            </a:r>
          </a:p>
          <a:p>
            <a:pPr marL="457200" lvl="1" indent="0">
              <a:buNone/>
            </a:pPr>
            <a:r>
              <a:rPr lang="en-US" dirty="0"/>
              <a:t>	history is filled with attempts by him to fix humanity and get others in line.</a:t>
            </a:r>
          </a:p>
          <a:p>
            <a:pPr lvl="1"/>
            <a:r>
              <a:rPr lang="en-US" dirty="0"/>
              <a:t>These attempts can be seen as reaching for utopia (“an imagined place or state of things in which everything is perfect”).</a:t>
            </a:r>
          </a:p>
          <a:p>
            <a:pPr lvl="2"/>
            <a:r>
              <a:rPr lang="en-US" dirty="0"/>
              <a:t>“The Christian view of sin may seem harsh, even degrading, to human dignity. That’s why in modern times, many influential thinkers have dismissed the idea of sin as repressive and unenlightened. They have proposed instead a utopian view that asserts that humans are intrinsically good and that under the right social conditions, their good nature will emerge.”  Colson</a:t>
            </a:r>
          </a:p>
        </p:txBody>
      </p:sp>
    </p:spTree>
    <p:extLst>
      <p:ext uri="{BB962C8B-B14F-4D97-AF65-F5344CB8AC3E}">
        <p14:creationId xmlns:p14="http://schemas.microsoft.com/office/powerpoint/2010/main" val="412115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dissolv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dissolv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dissolv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AB1C-4C5E-725B-8801-53C9AE5DA6FD}"/>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EC979B4C-336F-F0A4-42BD-37D04E94B26D}"/>
              </a:ext>
            </a:extLst>
          </p:cNvPr>
          <p:cNvSpPr>
            <a:spLocks noGrp="1"/>
          </p:cNvSpPr>
          <p:nvPr>
            <p:ph idx="1"/>
          </p:nvPr>
        </p:nvSpPr>
        <p:spPr>
          <a:xfrm>
            <a:off x="838200" y="1825624"/>
            <a:ext cx="10515600" cy="4823369"/>
          </a:xfrm>
        </p:spPr>
        <p:txBody>
          <a:bodyPr>
            <a:normAutofit lnSpcReduction="10000"/>
          </a:bodyPr>
          <a:lstStyle/>
          <a:p>
            <a:r>
              <a:rPr lang="en-US"/>
              <a:t>Looking inward (cont.)</a:t>
            </a:r>
          </a:p>
          <a:p>
            <a:pPr lvl="1"/>
            <a:r>
              <a:rPr lang="en-US"/>
              <a:t>Examples of where the utopian wish has led.</a:t>
            </a:r>
          </a:p>
          <a:p>
            <a:pPr lvl="2"/>
            <a:r>
              <a:rPr lang="en-US"/>
              <a:t>“For God knows that when you eat of it your eyes will be opened, and you will be like God, knowing good and evil.”    Genesis 3:5</a:t>
            </a:r>
          </a:p>
          <a:p>
            <a:pPr lvl="2"/>
            <a:r>
              <a:rPr lang="en-US"/>
              <a:t>“Then they said, “Come, let us build ourselves a city and a tower with its top in the heavens, and let us make a name for ourselves, lest we be dispersed over the face of the whole earth.”    Genesis 11:4</a:t>
            </a:r>
          </a:p>
          <a:p>
            <a:pPr lvl="2"/>
            <a:r>
              <a:rPr lang="en-US"/>
              <a:t>Idol worship (like the golden calf that Aaron made)</a:t>
            </a:r>
          </a:p>
          <a:p>
            <a:pPr lvl="3"/>
            <a:r>
              <a:rPr lang="en-US"/>
              <a:t>Offers a better-than-God’s way</a:t>
            </a:r>
          </a:p>
          <a:p>
            <a:pPr lvl="3"/>
            <a:r>
              <a:rPr lang="en-US"/>
              <a:t>Easier</a:t>
            </a:r>
          </a:p>
          <a:p>
            <a:pPr lvl="2"/>
            <a:r>
              <a:rPr lang="en-US"/>
              <a:t>Enlightenment thinking</a:t>
            </a:r>
          </a:p>
          <a:p>
            <a:pPr lvl="2"/>
            <a:r>
              <a:rPr lang="en-US"/>
              <a:t>Marxism</a:t>
            </a:r>
          </a:p>
          <a:p>
            <a:pPr lvl="2"/>
            <a:r>
              <a:rPr lang="en-US"/>
              <a:t>Cults </a:t>
            </a:r>
          </a:p>
          <a:p>
            <a:pPr lvl="1"/>
            <a:endParaRPr lang="en-US"/>
          </a:p>
        </p:txBody>
      </p:sp>
    </p:spTree>
    <p:extLst>
      <p:ext uri="{BB962C8B-B14F-4D97-AF65-F5344CB8AC3E}">
        <p14:creationId xmlns:p14="http://schemas.microsoft.com/office/powerpoint/2010/main" val="159240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dissolv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5C494-684F-1CEA-06C7-89BBA0634759}"/>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56AEEBDF-361B-5B75-E0DB-A548DF0F33F8}"/>
              </a:ext>
            </a:extLst>
          </p:cNvPr>
          <p:cNvSpPr>
            <a:spLocks noGrp="1"/>
          </p:cNvSpPr>
          <p:nvPr>
            <p:ph idx="1"/>
          </p:nvPr>
        </p:nvSpPr>
        <p:spPr>
          <a:xfrm>
            <a:off x="838200" y="1825624"/>
            <a:ext cx="10515600" cy="5032375"/>
          </a:xfrm>
        </p:spPr>
        <p:txBody>
          <a:bodyPr>
            <a:normAutofit/>
          </a:bodyPr>
          <a:lstStyle/>
          <a:p>
            <a:r>
              <a:rPr lang="en-US" dirty="0"/>
              <a:t>Looking inward (cont.)</a:t>
            </a:r>
          </a:p>
          <a:p>
            <a:pPr lvl="1"/>
            <a:r>
              <a:rPr lang="en-US" dirty="0"/>
              <a:t>The Biblical-Christian answer</a:t>
            </a:r>
          </a:p>
          <a:p>
            <a:pPr lvl="2"/>
            <a:r>
              <a:rPr lang="en-US" dirty="0"/>
              <a:t>We all would choose the wrong for two reasons:</a:t>
            </a:r>
          </a:p>
          <a:p>
            <a:pPr marL="1371600" lvl="3" indent="0">
              <a:buNone/>
            </a:pPr>
            <a:r>
              <a:rPr lang="en-US" dirty="0"/>
              <a:t>1. “They (</a:t>
            </a:r>
            <a:r>
              <a:rPr lang="en-US" i="1" dirty="0"/>
              <a:t>Adam and Eve)</a:t>
            </a:r>
            <a:r>
              <a:rPr lang="en-US" dirty="0"/>
              <a:t> being the root of all mankind, the guilt of this sin was imputed, and the same death in sin, and corrupted nature, conveyed to all their posterity descending from them by ordinary generation.”  WCF 6:3</a:t>
            </a:r>
          </a:p>
          <a:p>
            <a:pPr marL="1371600" lvl="3" indent="0">
              <a:buNone/>
            </a:pPr>
            <a:r>
              <a:rPr lang="en-US" dirty="0"/>
              <a:t>2. “From this original corruption, whereby we are utterly indisposed, disabled, and made opposite to all good, and wholly inclined to all evil, do proceed all actual transgressions.”   WCF 6:4</a:t>
            </a:r>
          </a:p>
          <a:p>
            <a:pPr lvl="2"/>
            <a:r>
              <a:rPr lang="en-US" i="1" dirty="0"/>
              <a:t>A larger </a:t>
            </a:r>
            <a:r>
              <a:rPr lang="en-US" dirty="0"/>
              <a:t>Question 24: What is sin?</a:t>
            </a:r>
          </a:p>
          <a:p>
            <a:pPr marL="914400" lvl="2" indent="0">
              <a:buNone/>
            </a:pPr>
            <a:r>
              <a:rPr lang="en-US" dirty="0"/>
              <a:t> 	Answer: Sin is any want of conformity unto, or transgression of, any 	law of God, given as a rule to the reasonable creature.</a:t>
            </a:r>
          </a:p>
          <a:p>
            <a:pPr lvl="1"/>
            <a:r>
              <a:rPr lang="en-US" dirty="0"/>
              <a:t>What if we could communicate these truths to the world?</a:t>
            </a:r>
          </a:p>
        </p:txBody>
      </p:sp>
      <p:cxnSp>
        <p:nvCxnSpPr>
          <p:cNvPr id="5" name="Straight Connector 4">
            <a:extLst>
              <a:ext uri="{FF2B5EF4-FFF2-40B4-BE49-F238E27FC236}">
                <a16:creationId xmlns:a16="http://schemas.microsoft.com/office/drawing/2014/main" id="{46E03218-ED43-B596-139E-75025AE45392}"/>
              </a:ext>
            </a:extLst>
          </p:cNvPr>
          <p:cNvCxnSpPr/>
          <p:nvPr/>
        </p:nvCxnSpPr>
        <p:spPr>
          <a:xfrm>
            <a:off x="7512631" y="3696789"/>
            <a:ext cx="21031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39B2BEC-677A-5302-6000-E09AC7EA1AC8}"/>
              </a:ext>
            </a:extLst>
          </p:cNvPr>
          <p:cNvCxnSpPr>
            <a:cxnSpLocks/>
          </p:cNvCxnSpPr>
          <p:nvPr/>
        </p:nvCxnSpPr>
        <p:spPr>
          <a:xfrm>
            <a:off x="7681907" y="4770524"/>
            <a:ext cx="290296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894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dissolv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dissolve">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514DD-1689-745A-DC08-415E72928320}"/>
            </a:ext>
          </a:extLst>
        </p:cNvPr>
        <p:cNvGrpSpPr/>
        <p:nvPr/>
      </p:nvGrpSpPr>
      <p:grpSpPr>
        <a:xfrm>
          <a:off x="0" y="0"/>
          <a:ext cx="0" cy="0"/>
          <a:chOff x="0" y="0"/>
          <a:chExt cx="0" cy="0"/>
        </a:xfrm>
      </p:grpSpPr>
      <p:pic>
        <p:nvPicPr>
          <p:cNvPr id="3" name="Graphic 2" descr="Eye with solid fill">
            <a:extLst>
              <a:ext uri="{FF2B5EF4-FFF2-40B4-BE49-F238E27FC236}">
                <a16:creationId xmlns:a16="http://schemas.microsoft.com/office/drawing/2014/main" id="{89CB982C-7774-090A-4ED1-27BFE000E4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3100" y="5043488"/>
            <a:ext cx="914400" cy="914400"/>
          </a:xfrm>
          <a:prstGeom prst="rect">
            <a:avLst/>
          </a:prstGeom>
        </p:spPr>
      </p:pic>
      <p:pic>
        <p:nvPicPr>
          <p:cNvPr id="4" name="Graphic 3" descr="Eye with solid fill">
            <a:extLst>
              <a:ext uri="{FF2B5EF4-FFF2-40B4-BE49-F238E27FC236}">
                <a16:creationId xmlns:a16="http://schemas.microsoft.com/office/drawing/2014/main" id="{F15213C6-70BF-F604-F66B-491C3322B0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05475" y="595313"/>
            <a:ext cx="914400" cy="914400"/>
          </a:xfrm>
          <a:prstGeom prst="rect">
            <a:avLst/>
          </a:prstGeom>
        </p:spPr>
      </p:pic>
      <p:pic>
        <p:nvPicPr>
          <p:cNvPr id="5" name="Graphic 4" descr="Eye with solid fill">
            <a:extLst>
              <a:ext uri="{FF2B5EF4-FFF2-40B4-BE49-F238E27FC236}">
                <a16:creationId xmlns:a16="http://schemas.microsoft.com/office/drawing/2014/main" id="{4AD82EBF-73CE-03CA-F69A-4FCF0F177A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9639300" y="2814638"/>
            <a:ext cx="914400" cy="914400"/>
          </a:xfrm>
          <a:prstGeom prst="rect">
            <a:avLst/>
          </a:prstGeom>
        </p:spPr>
      </p:pic>
      <p:pic>
        <p:nvPicPr>
          <p:cNvPr id="6" name="Graphic 5" descr="Eye with solid fill">
            <a:extLst>
              <a:ext uri="{FF2B5EF4-FFF2-40B4-BE49-F238E27FC236}">
                <a16:creationId xmlns:a16="http://schemas.microsoft.com/office/drawing/2014/main" id="{6AE001DB-7587-3CEA-59B5-6FC1CDA6C5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1895475" y="2814638"/>
            <a:ext cx="914400" cy="914400"/>
          </a:xfrm>
          <a:prstGeom prst="rect">
            <a:avLst/>
          </a:prstGeom>
        </p:spPr>
      </p:pic>
      <p:pic>
        <p:nvPicPr>
          <p:cNvPr id="7" name="Graphic 6" descr="Eye with solid fill">
            <a:extLst>
              <a:ext uri="{FF2B5EF4-FFF2-40B4-BE49-F238E27FC236}">
                <a16:creationId xmlns:a16="http://schemas.microsoft.com/office/drawing/2014/main" id="{9B7CF2C4-88FE-98B7-4F78-B9421FFD45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4511120" y="3348712"/>
            <a:ext cx="272026" cy="223061"/>
          </a:xfrm>
          <a:prstGeom prst="rect">
            <a:avLst/>
          </a:prstGeom>
        </p:spPr>
      </p:pic>
      <p:cxnSp>
        <p:nvCxnSpPr>
          <p:cNvPr id="13" name="Straight Connector 12">
            <a:extLst>
              <a:ext uri="{FF2B5EF4-FFF2-40B4-BE49-F238E27FC236}">
                <a16:creationId xmlns:a16="http://schemas.microsoft.com/office/drawing/2014/main" id="{10A1B26A-01BD-A0AA-3291-030A8F163226}"/>
              </a:ext>
            </a:extLst>
          </p:cNvPr>
          <p:cNvCxnSpPr>
            <a:cxnSpLocks/>
          </p:cNvCxnSpPr>
          <p:nvPr/>
        </p:nvCxnSpPr>
        <p:spPr>
          <a:xfrm flipH="1" flipV="1">
            <a:off x="5529263" y="400050"/>
            <a:ext cx="5900737" cy="32670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1A3B868-3963-FDA9-D107-CA07AAA099A1}"/>
              </a:ext>
            </a:extLst>
          </p:cNvPr>
          <p:cNvCxnSpPr>
            <a:cxnSpLocks/>
            <a:stCxn id="7" idx="3"/>
          </p:cNvCxnSpPr>
          <p:nvPr/>
        </p:nvCxnSpPr>
        <p:spPr>
          <a:xfrm flipV="1">
            <a:off x="4647134" y="2950371"/>
            <a:ext cx="1465971" cy="373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B8A7F90-0DCE-B545-A781-85B7AE1CCD13}"/>
              </a:ext>
            </a:extLst>
          </p:cNvPr>
          <p:cNvCxnSpPr>
            <a:cxnSpLocks/>
            <a:stCxn id="7" idx="1"/>
          </p:cNvCxnSpPr>
          <p:nvPr/>
        </p:nvCxnSpPr>
        <p:spPr>
          <a:xfrm>
            <a:off x="4647134" y="3596256"/>
            <a:ext cx="1634604" cy="8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62A6F64-CD5A-4134-C77D-C8AFC70D1C22}"/>
              </a:ext>
            </a:extLst>
          </p:cNvPr>
          <p:cNvCxnSpPr>
            <a:cxnSpLocks/>
          </p:cNvCxnSpPr>
          <p:nvPr/>
        </p:nvCxnSpPr>
        <p:spPr>
          <a:xfrm flipV="1">
            <a:off x="1197769" y="311942"/>
            <a:ext cx="5715000" cy="323374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D49113F-9B9B-9E18-CB78-684AFE02E76F}"/>
              </a:ext>
            </a:extLst>
          </p:cNvPr>
          <p:cNvCxnSpPr>
            <a:cxnSpLocks/>
          </p:cNvCxnSpPr>
          <p:nvPr/>
        </p:nvCxnSpPr>
        <p:spPr>
          <a:xfrm>
            <a:off x="1257300" y="2950372"/>
            <a:ext cx="5957888" cy="339327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D117C00-DFC1-F9F1-E3D2-24FAE6F943EC}"/>
              </a:ext>
            </a:extLst>
          </p:cNvPr>
          <p:cNvCxnSpPr>
            <a:cxnSpLocks/>
          </p:cNvCxnSpPr>
          <p:nvPr/>
        </p:nvCxnSpPr>
        <p:spPr>
          <a:xfrm flipH="1">
            <a:off x="5214938" y="2814637"/>
            <a:ext cx="6272213" cy="3529013"/>
          </a:xfrm>
          <a:prstGeom prst="line">
            <a:avLst/>
          </a:prstGeom>
        </p:spPr>
        <p:style>
          <a:lnRef idx="2">
            <a:schemeClr val="accent1"/>
          </a:lnRef>
          <a:fillRef idx="0">
            <a:schemeClr val="accent1"/>
          </a:fillRef>
          <a:effectRef idx="1">
            <a:schemeClr val="accent1"/>
          </a:effectRef>
          <a:fontRef idx="minor">
            <a:schemeClr val="tx1"/>
          </a:fontRef>
        </p:style>
      </p:cxnSp>
      <p:pic>
        <p:nvPicPr>
          <p:cNvPr id="29" name="Graphic 28" descr="Infinity outline">
            <a:extLst>
              <a:ext uri="{FF2B5EF4-FFF2-40B4-BE49-F238E27FC236}">
                <a16:creationId xmlns:a16="http://schemas.microsoft.com/office/drawing/2014/main" id="{089F70B4-CBBF-2449-97A1-297CFAC7E4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22871" y="2402682"/>
            <a:ext cx="633411" cy="633411"/>
          </a:xfrm>
          <a:prstGeom prst="rect">
            <a:avLst/>
          </a:prstGeom>
        </p:spPr>
      </p:pic>
      <p:pic>
        <p:nvPicPr>
          <p:cNvPr id="31" name="Graphic 30" descr="Infinity outline">
            <a:extLst>
              <a:ext uri="{FF2B5EF4-FFF2-40B4-BE49-F238E27FC236}">
                <a16:creationId xmlns:a16="http://schemas.microsoft.com/office/drawing/2014/main" id="{76C16A05-3A13-B7DA-F03E-40D68C2488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890776" y="8239123"/>
            <a:ext cx="633411" cy="633411"/>
          </a:xfrm>
          <a:prstGeom prst="rect">
            <a:avLst/>
          </a:prstGeom>
        </p:spPr>
      </p:pic>
      <p:pic>
        <p:nvPicPr>
          <p:cNvPr id="32" name="Graphic 31" descr="Infinity outline">
            <a:extLst>
              <a:ext uri="{FF2B5EF4-FFF2-40B4-BE49-F238E27FC236}">
                <a16:creationId xmlns:a16="http://schemas.microsoft.com/office/drawing/2014/main" id="{48E1D1FB-88AA-2832-6DA5-4679AE25AB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15188" y="6122194"/>
            <a:ext cx="633411" cy="633411"/>
          </a:xfrm>
          <a:prstGeom prst="rect">
            <a:avLst/>
          </a:prstGeom>
        </p:spPr>
      </p:pic>
      <p:pic>
        <p:nvPicPr>
          <p:cNvPr id="33" name="Graphic 32" descr="Infinity outline">
            <a:extLst>
              <a:ext uri="{FF2B5EF4-FFF2-40B4-BE49-F238E27FC236}">
                <a16:creationId xmlns:a16="http://schemas.microsoft.com/office/drawing/2014/main" id="{684F4BA8-1533-27C3-7495-1F1B4D0DD0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1527" y="6105525"/>
            <a:ext cx="633411" cy="633411"/>
          </a:xfrm>
          <a:prstGeom prst="rect">
            <a:avLst/>
          </a:prstGeom>
        </p:spPr>
      </p:pic>
      <p:pic>
        <p:nvPicPr>
          <p:cNvPr id="34" name="Graphic 33" descr="Infinity outline">
            <a:extLst>
              <a:ext uri="{FF2B5EF4-FFF2-40B4-BE49-F238E27FC236}">
                <a16:creationId xmlns:a16="http://schemas.microsoft.com/office/drawing/2014/main" id="{FCA53356-3FDB-BCCC-498B-F84CF81906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127" y="3324231"/>
            <a:ext cx="633411" cy="633411"/>
          </a:xfrm>
          <a:prstGeom prst="rect">
            <a:avLst/>
          </a:prstGeom>
        </p:spPr>
      </p:pic>
      <p:pic>
        <p:nvPicPr>
          <p:cNvPr id="35" name="Graphic 34" descr="Infinity outline">
            <a:extLst>
              <a:ext uri="{FF2B5EF4-FFF2-40B4-BE49-F238E27FC236}">
                <a16:creationId xmlns:a16="http://schemas.microsoft.com/office/drawing/2014/main" id="{4E1F1E00-1808-9AB1-0796-ED8F7BE13B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2462" y="2555086"/>
            <a:ext cx="633411" cy="633411"/>
          </a:xfrm>
          <a:prstGeom prst="rect">
            <a:avLst/>
          </a:prstGeom>
        </p:spPr>
      </p:pic>
      <p:pic>
        <p:nvPicPr>
          <p:cNvPr id="37" name="Graphic 36" descr="Infinity outline">
            <a:extLst>
              <a:ext uri="{FF2B5EF4-FFF2-40B4-BE49-F238E27FC236}">
                <a16:creationId xmlns:a16="http://schemas.microsoft.com/office/drawing/2014/main" id="{65B50FFF-6B7D-E7D7-1FE8-20C5DC74A5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2989" y="59532"/>
            <a:ext cx="633411" cy="633411"/>
          </a:xfrm>
          <a:prstGeom prst="rect">
            <a:avLst/>
          </a:prstGeom>
        </p:spPr>
      </p:pic>
      <p:pic>
        <p:nvPicPr>
          <p:cNvPr id="38" name="Graphic 37" descr="Infinity outline">
            <a:extLst>
              <a:ext uri="{FF2B5EF4-FFF2-40B4-BE49-F238E27FC236}">
                <a16:creationId xmlns:a16="http://schemas.microsoft.com/office/drawing/2014/main" id="{6CFB01A9-7A17-7BED-C712-1C52DC44AB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15163" y="-42858"/>
            <a:ext cx="633411" cy="633411"/>
          </a:xfrm>
          <a:prstGeom prst="rect">
            <a:avLst/>
          </a:prstGeom>
        </p:spPr>
      </p:pic>
      <p:pic>
        <p:nvPicPr>
          <p:cNvPr id="41" name="Graphic 40" descr="Star outline">
            <a:extLst>
              <a:ext uri="{FF2B5EF4-FFF2-40B4-BE49-F238E27FC236}">
                <a16:creationId xmlns:a16="http://schemas.microsoft.com/office/drawing/2014/main" id="{C52A3A30-304F-9B36-9606-B089460DB0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75109" y="514350"/>
            <a:ext cx="689014" cy="645321"/>
          </a:xfrm>
          <a:prstGeom prst="rect">
            <a:avLst/>
          </a:prstGeom>
          <a:effectLst>
            <a:glow rad="101600">
              <a:srgbClr val="FFFF00">
                <a:alpha val="60000"/>
              </a:srgbClr>
            </a:glow>
          </a:effectLst>
        </p:spPr>
      </p:pic>
      <p:pic>
        <p:nvPicPr>
          <p:cNvPr id="42" name="Graphic 41" descr="Star outline">
            <a:extLst>
              <a:ext uri="{FF2B5EF4-FFF2-40B4-BE49-F238E27FC236}">
                <a16:creationId xmlns:a16="http://schemas.microsoft.com/office/drawing/2014/main" id="{59E56989-239E-E7B7-EBAB-49B1A2119D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59707" y="5476873"/>
            <a:ext cx="689014" cy="645321"/>
          </a:xfrm>
          <a:prstGeom prst="rect">
            <a:avLst/>
          </a:prstGeom>
          <a:effectLst>
            <a:glow rad="101600">
              <a:srgbClr val="FFFF00">
                <a:alpha val="60000"/>
              </a:srgbClr>
            </a:glow>
          </a:effectLst>
        </p:spPr>
      </p:pic>
      <p:pic>
        <p:nvPicPr>
          <p:cNvPr id="43" name="Graphic 42" descr="Star outline">
            <a:extLst>
              <a:ext uri="{FF2B5EF4-FFF2-40B4-BE49-F238E27FC236}">
                <a16:creationId xmlns:a16="http://schemas.microsoft.com/office/drawing/2014/main" id="{BE5DBE7F-E125-FBA6-8B0D-ADDD53116A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6716" y="5844779"/>
            <a:ext cx="689014" cy="645321"/>
          </a:xfrm>
          <a:prstGeom prst="rect">
            <a:avLst/>
          </a:prstGeom>
          <a:effectLst>
            <a:glow rad="101600">
              <a:srgbClr val="FFFF00">
                <a:alpha val="60000"/>
              </a:srgbClr>
            </a:glow>
          </a:effectLst>
        </p:spPr>
      </p:pic>
      <p:pic>
        <p:nvPicPr>
          <p:cNvPr id="44" name="Graphic 43" descr="Star outline">
            <a:extLst>
              <a:ext uri="{FF2B5EF4-FFF2-40B4-BE49-F238E27FC236}">
                <a16:creationId xmlns:a16="http://schemas.microsoft.com/office/drawing/2014/main" id="{57ED8A6B-1556-0631-6B2D-03AA4B9437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77909" y="104778"/>
            <a:ext cx="689014" cy="645321"/>
          </a:xfrm>
          <a:prstGeom prst="rect">
            <a:avLst/>
          </a:prstGeom>
          <a:effectLst>
            <a:glow rad="101600">
              <a:srgbClr val="FFFF00">
                <a:alpha val="60000"/>
              </a:srgbClr>
            </a:glow>
          </a:effectLst>
        </p:spPr>
      </p:pic>
      <p:pic>
        <p:nvPicPr>
          <p:cNvPr id="45" name="Graphic 44" descr="Infinity outline">
            <a:extLst>
              <a:ext uri="{FF2B5EF4-FFF2-40B4-BE49-F238E27FC236}">
                <a16:creationId xmlns:a16="http://schemas.microsoft.com/office/drawing/2014/main" id="{E42B8305-D9E5-E9E8-CC0D-23A697E80E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62152" y="3350420"/>
            <a:ext cx="633411" cy="633411"/>
          </a:xfrm>
          <a:prstGeom prst="rect">
            <a:avLst/>
          </a:prstGeom>
        </p:spPr>
      </p:pic>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6C88D915-057C-ACAF-6B60-B3E91953CA59}"/>
                  </a:ext>
                </a:extLst>
              </p14:cNvPr>
              <p14:cNvContentPartPr/>
              <p14:nvPr/>
            </p14:nvContentPartPr>
            <p14:xfrm>
              <a:off x="-1323771" y="-351514"/>
              <a:ext cx="360" cy="360"/>
            </p14:xfrm>
          </p:contentPart>
        </mc:Choice>
        <mc:Fallback xmlns="">
          <p:pic>
            <p:nvPicPr>
              <p:cNvPr id="2" name="Ink 1">
                <a:extLst>
                  <a:ext uri="{FF2B5EF4-FFF2-40B4-BE49-F238E27FC236}">
                    <a16:creationId xmlns:a16="http://schemas.microsoft.com/office/drawing/2014/main" id="{6C88D915-057C-ACAF-6B60-B3E91953CA59}"/>
                  </a:ext>
                </a:extLst>
              </p:cNvPr>
              <p:cNvPicPr/>
              <p:nvPr/>
            </p:nvPicPr>
            <p:blipFill>
              <a:blip r:embed="rId9"/>
              <a:stretch>
                <a:fillRect/>
              </a:stretch>
            </p:blipFill>
            <p:spPr>
              <a:xfrm>
                <a:off x="-1341771" y="-369514"/>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0002F997-31EA-AF34-E701-FC99497D766D}"/>
                  </a:ext>
                </a:extLst>
              </p14:cNvPr>
              <p14:cNvContentPartPr/>
              <p14:nvPr/>
            </p14:nvContentPartPr>
            <p14:xfrm>
              <a:off x="6130389" y="2674646"/>
              <a:ext cx="1003680" cy="1093680"/>
            </p14:xfrm>
          </p:contentPart>
        </mc:Choice>
        <mc:Fallback xmlns="">
          <p:pic>
            <p:nvPicPr>
              <p:cNvPr id="8" name="Ink 7">
                <a:extLst>
                  <a:ext uri="{FF2B5EF4-FFF2-40B4-BE49-F238E27FC236}">
                    <a16:creationId xmlns:a16="http://schemas.microsoft.com/office/drawing/2014/main" id="{0002F997-31EA-AF34-E701-FC99497D766D}"/>
                  </a:ext>
                </a:extLst>
              </p:cNvPr>
              <p:cNvPicPr/>
              <p:nvPr/>
            </p:nvPicPr>
            <p:blipFill>
              <a:blip r:embed="rId11"/>
              <a:stretch>
                <a:fillRect/>
              </a:stretch>
            </p:blipFill>
            <p:spPr>
              <a:xfrm>
                <a:off x="6112389" y="2656646"/>
                <a:ext cx="1039320" cy="1129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A99088A3-2B8B-B89D-5974-2BCEE2F90F7E}"/>
                  </a:ext>
                </a:extLst>
              </p14:cNvPr>
              <p14:cNvContentPartPr/>
              <p14:nvPr/>
            </p14:nvContentPartPr>
            <p14:xfrm>
              <a:off x="6390669" y="2940326"/>
              <a:ext cx="386640" cy="570960"/>
            </p14:xfrm>
          </p:contentPart>
        </mc:Choice>
        <mc:Fallback xmlns="">
          <p:pic>
            <p:nvPicPr>
              <p:cNvPr id="10" name="Ink 9">
                <a:extLst>
                  <a:ext uri="{FF2B5EF4-FFF2-40B4-BE49-F238E27FC236}">
                    <a16:creationId xmlns:a16="http://schemas.microsoft.com/office/drawing/2014/main" id="{A99088A3-2B8B-B89D-5974-2BCEE2F90F7E}"/>
                  </a:ext>
                </a:extLst>
              </p:cNvPr>
              <p:cNvPicPr/>
              <p:nvPr/>
            </p:nvPicPr>
            <p:blipFill>
              <a:blip r:embed="rId13"/>
              <a:stretch>
                <a:fillRect/>
              </a:stretch>
            </p:blipFill>
            <p:spPr>
              <a:xfrm>
                <a:off x="6372652" y="2922315"/>
                <a:ext cx="422313" cy="606622"/>
              </a:xfrm>
              <a:prstGeom prst="rect">
                <a:avLst/>
              </a:prstGeom>
            </p:spPr>
          </p:pic>
        </mc:Fallback>
      </mc:AlternateContent>
    </p:spTree>
    <p:extLst>
      <p:ext uri="{BB962C8B-B14F-4D97-AF65-F5344CB8AC3E}">
        <p14:creationId xmlns:p14="http://schemas.microsoft.com/office/powerpoint/2010/main" val="261929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2F374-7364-10EE-E2A9-C0D1923BD6CC}"/>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5712BBB5-4C7A-2FA9-AFC5-6BE74274322A}"/>
              </a:ext>
            </a:extLst>
          </p:cNvPr>
          <p:cNvSpPr>
            <a:spLocks noGrp="1"/>
          </p:cNvSpPr>
          <p:nvPr>
            <p:ph idx="1"/>
          </p:nvPr>
        </p:nvSpPr>
        <p:spPr>
          <a:xfrm>
            <a:off x="838200" y="1825625"/>
            <a:ext cx="10515600" cy="4829818"/>
          </a:xfrm>
        </p:spPr>
        <p:txBody>
          <a:bodyPr/>
          <a:lstStyle/>
          <a:p>
            <a:r>
              <a:rPr lang="en-US" sz="3200" dirty="0"/>
              <a:t>Looking outward</a:t>
            </a:r>
          </a:p>
          <a:p>
            <a:pPr lvl="1"/>
            <a:r>
              <a:rPr lang="en-US" sz="2800" dirty="0"/>
              <a:t>So, sinful acts do not just happen in a vacuum.</a:t>
            </a:r>
          </a:p>
          <a:p>
            <a:pPr lvl="1"/>
            <a:r>
              <a:rPr lang="en-US" sz="2800" dirty="0"/>
              <a:t>We see that sinful acts simple expose sinful hearts.</a:t>
            </a:r>
          </a:p>
          <a:p>
            <a:pPr lvl="1"/>
            <a:r>
              <a:rPr lang="en-US" sz="2800" dirty="0"/>
              <a:t>Every human being realizes this.</a:t>
            </a:r>
          </a:p>
          <a:p>
            <a:pPr lvl="2"/>
            <a:r>
              <a:rPr lang="en-US" sz="2800" dirty="0"/>
              <a:t>They do what they do not want to do,</a:t>
            </a:r>
          </a:p>
          <a:p>
            <a:pPr marL="914400" lvl="2" indent="0">
              <a:buNone/>
            </a:pPr>
            <a:r>
              <a:rPr lang="en-US" sz="2800" dirty="0"/>
              <a:t>	and they do not do what they want to do.</a:t>
            </a:r>
          </a:p>
          <a:p>
            <a:pPr lvl="2"/>
            <a:r>
              <a:rPr lang="en-US" sz="2800" dirty="0"/>
              <a:t>This realization can be obscured.</a:t>
            </a:r>
          </a:p>
          <a:p>
            <a:pPr lvl="2"/>
            <a:r>
              <a:rPr lang="en-US" sz="2800" dirty="0"/>
              <a:t> This obscuring can be clarified and put in focus through exposure to Biblical truths.</a:t>
            </a:r>
          </a:p>
          <a:p>
            <a:pPr marL="457200" lvl="1" indent="0">
              <a:buNone/>
            </a:pPr>
            <a:endParaRPr lang="en-US" dirty="0"/>
          </a:p>
          <a:p>
            <a:pPr lvl="1"/>
            <a:endParaRPr lang="en-US" dirty="0"/>
          </a:p>
        </p:txBody>
      </p:sp>
    </p:spTree>
    <p:extLst>
      <p:ext uri="{BB962C8B-B14F-4D97-AF65-F5344CB8AC3E}">
        <p14:creationId xmlns:p14="http://schemas.microsoft.com/office/powerpoint/2010/main" val="49425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4E67-90B1-527E-7047-F02F2CF70099}"/>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CCFEE01C-6D0E-008A-B60D-DCE79746F936}"/>
              </a:ext>
            </a:extLst>
          </p:cNvPr>
          <p:cNvSpPr>
            <a:spLocks noGrp="1"/>
          </p:cNvSpPr>
          <p:nvPr>
            <p:ph idx="1"/>
          </p:nvPr>
        </p:nvSpPr>
        <p:spPr>
          <a:xfrm>
            <a:off x="838200" y="1825625"/>
            <a:ext cx="10515600" cy="4888684"/>
          </a:xfrm>
        </p:spPr>
        <p:txBody>
          <a:bodyPr>
            <a:normAutofit fontScale="92500" lnSpcReduction="10000"/>
          </a:bodyPr>
          <a:lstStyle/>
          <a:p>
            <a:r>
              <a:rPr lang="en-US" dirty="0"/>
              <a:t>Looking outward (cont.)</a:t>
            </a:r>
          </a:p>
          <a:p>
            <a:pPr lvl="1"/>
            <a:r>
              <a:rPr lang="en-US" dirty="0"/>
              <a:t>Romans 7:21-24 (original)</a:t>
            </a:r>
          </a:p>
          <a:p>
            <a:pPr lvl="2"/>
            <a:r>
              <a:rPr lang="en-US" dirty="0"/>
              <a:t>“So I find it to be a law that when I want to do right, evil lies close at hand. </a:t>
            </a:r>
            <a:r>
              <a:rPr lang="en-US" b="1" baseline="30000" dirty="0"/>
              <a:t>22 </a:t>
            </a:r>
            <a:r>
              <a:rPr lang="en-US" dirty="0"/>
              <a:t>For I delight in the law of God, in my inner being, </a:t>
            </a:r>
            <a:r>
              <a:rPr lang="en-US" b="1" baseline="30000" dirty="0"/>
              <a:t>23 </a:t>
            </a:r>
            <a:r>
              <a:rPr lang="en-US" dirty="0"/>
              <a:t>but I see in my members another law waging war against the law of my mind and making me captive to the law of sin that dwells in my members. </a:t>
            </a:r>
            <a:r>
              <a:rPr lang="en-US" b="1" baseline="30000" dirty="0"/>
              <a:t>24 </a:t>
            </a:r>
            <a:r>
              <a:rPr lang="en-US" dirty="0"/>
              <a:t>Wretched man that I am! Who will deliver me from this body of death?”</a:t>
            </a:r>
          </a:p>
          <a:p>
            <a:pPr lvl="1"/>
            <a:r>
              <a:rPr lang="en-US" dirty="0"/>
              <a:t>Romans 7:21-24 (Morris modified)</a:t>
            </a:r>
          </a:p>
          <a:p>
            <a:pPr lvl="2"/>
            <a:r>
              <a:rPr lang="en-US" dirty="0"/>
              <a:t>“So I find it to be a </a:t>
            </a:r>
            <a:r>
              <a:rPr lang="en-US" i="1" dirty="0"/>
              <a:t>consistency</a:t>
            </a:r>
            <a:r>
              <a:rPr lang="en-US" dirty="0"/>
              <a:t> that when I want to do right, </a:t>
            </a:r>
            <a:r>
              <a:rPr lang="en-US" i="1" dirty="0"/>
              <a:t>failure</a:t>
            </a:r>
            <a:r>
              <a:rPr lang="en-US" dirty="0"/>
              <a:t> lies close at hand. </a:t>
            </a:r>
            <a:r>
              <a:rPr lang="en-US" b="1" baseline="30000" dirty="0"/>
              <a:t>22 </a:t>
            </a:r>
            <a:r>
              <a:rPr lang="en-US" dirty="0"/>
              <a:t>For I delight </a:t>
            </a:r>
            <a:r>
              <a:rPr lang="en-US" i="1" dirty="0"/>
              <a:t>to be successful</a:t>
            </a:r>
            <a:r>
              <a:rPr lang="en-US" dirty="0"/>
              <a:t>, in my inner being, </a:t>
            </a:r>
            <a:r>
              <a:rPr lang="en-US" b="1" baseline="30000" dirty="0"/>
              <a:t>23 </a:t>
            </a:r>
            <a:r>
              <a:rPr lang="en-US" dirty="0"/>
              <a:t>but I see in my members another law </a:t>
            </a:r>
            <a:r>
              <a:rPr lang="en-US" i="1" dirty="0"/>
              <a:t>in opposition to my desire to succeed</a:t>
            </a:r>
            <a:r>
              <a:rPr lang="en-US" dirty="0"/>
              <a:t> and making me captive to the </a:t>
            </a:r>
            <a:r>
              <a:rPr lang="en-US" i="1" dirty="0"/>
              <a:t>failure</a:t>
            </a:r>
            <a:r>
              <a:rPr lang="en-US" dirty="0"/>
              <a:t> that dwells in my members. </a:t>
            </a:r>
            <a:r>
              <a:rPr lang="en-US" b="1" baseline="30000" dirty="0"/>
              <a:t>24 </a:t>
            </a:r>
            <a:r>
              <a:rPr lang="en-US" b="1" dirty="0"/>
              <a:t>So absolutely depressing</a:t>
            </a:r>
            <a:r>
              <a:rPr lang="en-US" dirty="0"/>
              <a:t>! </a:t>
            </a:r>
            <a:r>
              <a:rPr lang="en-US" i="1" dirty="0"/>
              <a:t>Who or what</a:t>
            </a:r>
            <a:r>
              <a:rPr lang="en-US" dirty="0"/>
              <a:t> will deliver me </a:t>
            </a:r>
            <a:r>
              <a:rPr lang="en-US" i="1" dirty="0"/>
              <a:t>and help me avoid evitable death or even suicide</a:t>
            </a:r>
            <a:r>
              <a:rPr lang="en-US" dirty="0"/>
              <a:t>?”</a:t>
            </a:r>
          </a:p>
          <a:p>
            <a:pPr lvl="1"/>
            <a:r>
              <a:rPr lang="en-US" dirty="0"/>
              <a:t>Man can only temporarily hide what is wrong inside…</a:t>
            </a:r>
          </a:p>
          <a:p>
            <a:pPr marL="914400" lvl="2" indent="0">
              <a:buNone/>
            </a:pPr>
            <a:r>
              <a:rPr lang="en-US" dirty="0"/>
              <a:t>from himself and others.</a:t>
            </a:r>
          </a:p>
          <a:p>
            <a:pPr lvl="2"/>
            <a:endParaRPr lang="en-US" dirty="0"/>
          </a:p>
        </p:txBody>
      </p:sp>
    </p:spTree>
    <p:extLst>
      <p:ext uri="{BB962C8B-B14F-4D97-AF65-F5344CB8AC3E}">
        <p14:creationId xmlns:p14="http://schemas.microsoft.com/office/powerpoint/2010/main" val="31737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8C12-1FD9-ABE2-E357-671B202C1305}"/>
              </a:ext>
            </a:extLst>
          </p:cNvPr>
          <p:cNvSpPr>
            <a:spLocks noGrp="1"/>
          </p:cNvSpPr>
          <p:nvPr>
            <p:ph type="title"/>
          </p:nvPr>
        </p:nvSpPr>
        <p:spPr/>
        <p:txBody>
          <a:bodyPr>
            <a:normAutofit/>
          </a:bodyPr>
          <a:lstStyle/>
          <a:p>
            <a:r>
              <a:rPr lang="en-US" sz="4000"/>
              <a:t>Why Did The Created Disagree With The Creator?</a:t>
            </a:r>
          </a:p>
        </p:txBody>
      </p:sp>
      <p:sp>
        <p:nvSpPr>
          <p:cNvPr id="3" name="Content Placeholder 2">
            <a:extLst>
              <a:ext uri="{FF2B5EF4-FFF2-40B4-BE49-F238E27FC236}">
                <a16:creationId xmlns:a16="http://schemas.microsoft.com/office/drawing/2014/main" id="{86CFD0C4-20CF-C26B-85BC-5C84E55F4456}"/>
              </a:ext>
            </a:extLst>
          </p:cNvPr>
          <p:cNvSpPr>
            <a:spLocks noGrp="1"/>
          </p:cNvSpPr>
          <p:nvPr>
            <p:ph idx="1"/>
          </p:nvPr>
        </p:nvSpPr>
        <p:spPr/>
        <p:txBody>
          <a:bodyPr/>
          <a:lstStyle/>
          <a:p>
            <a:r>
              <a:rPr lang="en-US" dirty="0"/>
              <a:t>There is another factor that is outward.</a:t>
            </a:r>
          </a:p>
          <a:p>
            <a:pPr lvl="1"/>
            <a:r>
              <a:rPr lang="en-US" dirty="0"/>
              <a:t>Satan</a:t>
            </a:r>
          </a:p>
          <a:p>
            <a:r>
              <a:rPr lang="en-US" dirty="0"/>
              <a:t>A Christian worldview must include our adversary and understanding who he is and what he wants.</a:t>
            </a:r>
          </a:p>
          <a:p>
            <a:pPr lvl="1"/>
            <a:r>
              <a:rPr lang="en-US" dirty="0"/>
              <a:t>Genesis 3:1</a:t>
            </a:r>
          </a:p>
          <a:p>
            <a:pPr lvl="1"/>
            <a:r>
              <a:rPr lang="en-US" dirty="0"/>
              <a:t>I Chronicles 21:1</a:t>
            </a:r>
          </a:p>
          <a:p>
            <a:pPr lvl="1"/>
            <a:r>
              <a:rPr lang="en-US" dirty="0"/>
              <a:t>I Peter 5:8, 9</a:t>
            </a:r>
          </a:p>
          <a:p>
            <a:pPr lvl="1"/>
            <a:endParaRPr lang="en-US" dirty="0"/>
          </a:p>
          <a:p>
            <a:endParaRPr lang="en-US" dirty="0"/>
          </a:p>
        </p:txBody>
      </p:sp>
    </p:spTree>
    <p:extLst>
      <p:ext uri="{BB962C8B-B14F-4D97-AF65-F5344CB8AC3E}">
        <p14:creationId xmlns:p14="http://schemas.microsoft.com/office/powerpoint/2010/main" val="145710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4E953-2816-EC0F-F0B9-456D7D03C43B}"/>
              </a:ext>
            </a:extLst>
          </p:cNvPr>
          <p:cNvSpPr>
            <a:spLocks noGrp="1"/>
          </p:cNvSpPr>
          <p:nvPr>
            <p:ph type="title"/>
          </p:nvPr>
        </p:nvSpPr>
        <p:spPr/>
        <p:txBody>
          <a:bodyPr>
            <a:normAutofit/>
          </a:bodyPr>
          <a:lstStyle/>
          <a:p>
            <a:r>
              <a:rPr lang="en-US" sz="4000" dirty="0"/>
              <a:t>Why Did The Created Disagree With The Creator?</a:t>
            </a:r>
          </a:p>
        </p:txBody>
      </p:sp>
      <p:sp>
        <p:nvSpPr>
          <p:cNvPr id="3" name="Content Placeholder 2">
            <a:extLst>
              <a:ext uri="{FF2B5EF4-FFF2-40B4-BE49-F238E27FC236}">
                <a16:creationId xmlns:a16="http://schemas.microsoft.com/office/drawing/2014/main" id="{42F28773-AD67-C054-C3A3-4B917EB441B0}"/>
              </a:ext>
            </a:extLst>
          </p:cNvPr>
          <p:cNvSpPr>
            <a:spLocks noGrp="1"/>
          </p:cNvSpPr>
          <p:nvPr>
            <p:ph idx="1"/>
          </p:nvPr>
        </p:nvSpPr>
        <p:spPr/>
        <p:txBody>
          <a:bodyPr/>
          <a:lstStyle/>
          <a:p>
            <a:r>
              <a:rPr lang="en-US" dirty="0"/>
              <a:t>Because the created wanted to and could.</a:t>
            </a:r>
          </a:p>
          <a:p>
            <a:r>
              <a:rPr lang="en-US" dirty="0"/>
              <a:t>Where did I come from?</a:t>
            </a:r>
          </a:p>
          <a:p>
            <a:pPr lvl="1"/>
            <a:r>
              <a:rPr lang="en-US" dirty="0"/>
              <a:t>From a sinful lineage</a:t>
            </a:r>
          </a:p>
          <a:p>
            <a:pPr lvl="1"/>
            <a:r>
              <a:rPr lang="en-US" dirty="0"/>
              <a:t>From my own sinful lifestyle</a:t>
            </a:r>
          </a:p>
          <a:p>
            <a:r>
              <a:rPr lang="en-US" dirty="0"/>
              <a:t>We groan like Paul:  “Wretched man that I am! Who will deliver me from this body of death?”  Romans 7:24</a:t>
            </a:r>
          </a:p>
          <a:p>
            <a:r>
              <a:rPr lang="en-US" dirty="0"/>
              <a:t>Next week, “What Am I Doing Here?” must begin with the solution for sin and an answer to Paul’s question…</a:t>
            </a:r>
          </a:p>
          <a:p>
            <a:pPr marL="0" indent="0">
              <a:buNone/>
            </a:pPr>
            <a:r>
              <a:rPr lang="en-US" dirty="0"/>
              <a:t>			Redemption</a:t>
            </a:r>
          </a:p>
        </p:txBody>
      </p:sp>
    </p:spTree>
    <p:extLst>
      <p:ext uri="{BB962C8B-B14F-4D97-AF65-F5344CB8AC3E}">
        <p14:creationId xmlns:p14="http://schemas.microsoft.com/office/powerpoint/2010/main" val="199013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dissolve">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ADED LIGHT BLUE GARAMOND" id="{55B9C161-59EB-3A47-B40F-9EDF2AB2C186}" vid="{57954E90-DD40-0543-A98C-68B094AF60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74</TotalTime>
  <Words>1508</Words>
  <Application>Microsoft Macintosh PowerPoint</Application>
  <PresentationFormat>Widescreen</PresentationFormat>
  <Paragraphs>134</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Garamond</vt:lpstr>
      <vt:lpstr>Office Theme</vt:lpstr>
      <vt:lpstr>A Christian Worldview</vt:lpstr>
      <vt:lpstr>PowerPoint Presentation</vt:lpstr>
      <vt:lpstr>Outline</vt:lpstr>
      <vt:lpstr>Review</vt:lpstr>
      <vt:lpstr>Review</vt:lpstr>
      <vt:lpstr>Why Did The Created Disagree With The Creator?</vt:lpstr>
      <vt:lpstr>Why Did The Created Disagree With The Creator?</vt:lpstr>
      <vt:lpstr>Why Did The Created Disagree With The Creator?</vt:lpstr>
      <vt:lpstr>Why Did The Created Disagree With The Creator?</vt:lpstr>
      <vt:lpstr>Why Did The Created Disagree With The Creator?</vt:lpstr>
      <vt:lpstr>Why Did The Created Disagree With The Creator?</vt:lpstr>
      <vt:lpstr>PowerPoint Presentation</vt:lpstr>
      <vt:lpstr>Why Did The Created Disagree With The Creator?</vt:lpstr>
      <vt:lpstr>Why Did The Created Disagree With The Creator?</vt:lpstr>
      <vt:lpstr>Why Did The Created Disagree With The Creator?</vt:lpstr>
      <vt:lpstr>Why Did The Created Disagree With The Creator?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Morris</dc:creator>
  <cp:lastModifiedBy>David Morris</cp:lastModifiedBy>
  <cp:revision>1</cp:revision>
  <dcterms:created xsi:type="dcterms:W3CDTF">2025-05-21T15:02:00Z</dcterms:created>
  <dcterms:modified xsi:type="dcterms:W3CDTF">2025-06-29T11:55:21Z</dcterms:modified>
</cp:coreProperties>
</file>