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8" r:id="rId2"/>
    <p:sldId id="265" r:id="rId3"/>
    <p:sldId id="261" r:id="rId4"/>
    <p:sldId id="268" r:id="rId5"/>
    <p:sldId id="269" r:id="rId6"/>
    <p:sldId id="260" r:id="rId7"/>
    <p:sldId id="259" r:id="rId8"/>
    <p:sldId id="262" r:id="rId9"/>
    <p:sldId id="263" r:id="rId10"/>
    <p:sldId id="270" r:id="rId11"/>
    <p:sldId id="264" r:id="rId12"/>
    <p:sldId id="271" r:id="rId13"/>
    <p:sldId id="272" r:id="rId14"/>
    <p:sldId id="273"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D1E5B3-5D31-354B-A5C7-6A67BD996CA4}" v="264" dt="2025-06-18T16:14:18.8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75"/>
    <p:restoredTop sz="94681"/>
  </p:normalViewPr>
  <p:slideViewPr>
    <p:cSldViewPr snapToGrid="0">
      <p:cViewPr varScale="1">
        <p:scale>
          <a:sx n="97" d="100"/>
          <a:sy n="97" d="100"/>
        </p:scale>
        <p:origin x="848"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orris" userId="498c339d2677f1f2" providerId="LiveId" clId="{D5D1E5B3-5D31-354B-A5C7-6A67BD996CA4}"/>
    <pc:docChg chg="undo custSel addSld modSld sldOrd">
      <pc:chgData name="David Morris" userId="498c339d2677f1f2" providerId="LiveId" clId="{D5D1E5B3-5D31-354B-A5C7-6A67BD996CA4}" dt="2025-06-18T16:14:26.954" v="3997" actId="14100"/>
      <pc:docMkLst>
        <pc:docMk/>
      </pc:docMkLst>
      <pc:sldChg chg="modSp mod">
        <pc:chgData name="David Morris" userId="498c339d2677f1f2" providerId="LiveId" clId="{D5D1E5B3-5D31-354B-A5C7-6A67BD996CA4}" dt="2025-06-18T16:03:47.896" v="3902" actId="20577"/>
        <pc:sldMkLst>
          <pc:docMk/>
          <pc:sldMk cId="2130965091" sldId="258"/>
        </pc:sldMkLst>
        <pc:spChg chg="mod">
          <ac:chgData name="David Morris" userId="498c339d2677f1f2" providerId="LiveId" clId="{D5D1E5B3-5D31-354B-A5C7-6A67BD996CA4}" dt="2025-06-18T16:03:47.896" v="3902" actId="20577"/>
          <ac:spMkLst>
            <pc:docMk/>
            <pc:sldMk cId="2130965091" sldId="258"/>
            <ac:spMk id="3" creationId="{8390765F-413F-7A21-4149-336B48784688}"/>
          </ac:spMkLst>
        </pc:spChg>
      </pc:sldChg>
      <pc:sldChg chg="modSp mod modAnim modNotesTx">
        <pc:chgData name="David Morris" userId="498c339d2677f1f2" providerId="LiveId" clId="{D5D1E5B3-5D31-354B-A5C7-6A67BD996CA4}" dt="2025-06-18T15:57:43.271" v="3808"/>
        <pc:sldMkLst>
          <pc:docMk/>
          <pc:sldMk cId="1106869971" sldId="259"/>
        </pc:sldMkLst>
        <pc:spChg chg="mod">
          <ac:chgData name="David Morris" userId="498c339d2677f1f2" providerId="LiveId" clId="{D5D1E5B3-5D31-354B-A5C7-6A67BD996CA4}" dt="2025-05-21T15:08:09.826" v="1" actId="113"/>
          <ac:spMkLst>
            <pc:docMk/>
            <pc:sldMk cId="1106869971" sldId="259"/>
            <ac:spMk id="2" creationId="{A66DA971-3DE2-6408-C778-29BB6043B99A}"/>
          </ac:spMkLst>
        </pc:spChg>
        <pc:spChg chg="mod">
          <ac:chgData name="David Morris" userId="498c339d2677f1f2" providerId="LiveId" clId="{D5D1E5B3-5D31-354B-A5C7-6A67BD996CA4}" dt="2025-06-16T20:00:15.934" v="1745" actId="20577"/>
          <ac:spMkLst>
            <pc:docMk/>
            <pc:sldMk cId="1106869971" sldId="259"/>
            <ac:spMk id="3" creationId="{04AAD5F3-BFFA-31EE-079D-171E891BA376}"/>
          </ac:spMkLst>
        </pc:spChg>
      </pc:sldChg>
      <pc:sldChg chg="modSp new mod">
        <pc:chgData name="David Morris" userId="498c339d2677f1f2" providerId="LiveId" clId="{D5D1E5B3-5D31-354B-A5C7-6A67BD996CA4}" dt="2025-06-16T19:58:47.319" v="1735" actId="20577"/>
        <pc:sldMkLst>
          <pc:docMk/>
          <pc:sldMk cId="2696366230" sldId="260"/>
        </pc:sldMkLst>
        <pc:spChg chg="mod">
          <ac:chgData name="David Morris" userId="498c339d2677f1f2" providerId="LiveId" clId="{D5D1E5B3-5D31-354B-A5C7-6A67BD996CA4}" dt="2025-06-04T19:06:42.176" v="8" actId="20577"/>
          <ac:spMkLst>
            <pc:docMk/>
            <pc:sldMk cId="2696366230" sldId="260"/>
            <ac:spMk id="2" creationId="{23BB5144-7A8E-397C-E67E-03698A336857}"/>
          </ac:spMkLst>
        </pc:spChg>
        <pc:spChg chg="mod">
          <ac:chgData name="David Morris" userId="498c339d2677f1f2" providerId="LiveId" clId="{D5D1E5B3-5D31-354B-A5C7-6A67BD996CA4}" dt="2025-06-16T19:58:47.319" v="1735" actId="20577"/>
          <ac:spMkLst>
            <pc:docMk/>
            <pc:sldMk cId="2696366230" sldId="260"/>
            <ac:spMk id="3" creationId="{F00685FC-7BA4-AC50-93F3-1E489C9913BC}"/>
          </ac:spMkLst>
        </pc:spChg>
      </pc:sldChg>
      <pc:sldChg chg="addSp delSp modSp add mod ord modAnim">
        <pc:chgData name="David Morris" userId="498c339d2677f1f2" providerId="LiveId" clId="{D5D1E5B3-5D31-354B-A5C7-6A67BD996CA4}" dt="2025-06-18T16:05:43.111" v="3912"/>
        <pc:sldMkLst>
          <pc:docMk/>
          <pc:sldMk cId="1474528942" sldId="261"/>
        </pc:sldMkLst>
        <pc:spChg chg="add mod">
          <ac:chgData name="David Morris" userId="498c339d2677f1f2" providerId="LiveId" clId="{D5D1E5B3-5D31-354B-A5C7-6A67BD996CA4}" dt="2025-06-18T16:05:32.037" v="3910" actId="20577"/>
          <ac:spMkLst>
            <pc:docMk/>
            <pc:sldMk cId="1474528942" sldId="261"/>
            <ac:spMk id="2" creationId="{095C0895-BC2F-209C-F9F3-FC19A6DDFDB4}"/>
          </ac:spMkLst>
        </pc:spChg>
        <pc:spChg chg="add del mod">
          <ac:chgData name="David Morris" userId="498c339d2677f1f2" providerId="LiveId" clId="{D5D1E5B3-5D31-354B-A5C7-6A67BD996CA4}" dt="2025-06-18T16:05:43.111" v="3912"/>
          <ac:spMkLst>
            <pc:docMk/>
            <pc:sldMk cId="1474528942" sldId="261"/>
            <ac:spMk id="8" creationId="{EC4CEDC8-0487-7368-8948-43110515AC5B}"/>
          </ac:spMkLst>
        </pc:spChg>
      </pc:sldChg>
      <pc:sldChg chg="modSp new mod modAnim">
        <pc:chgData name="David Morris" userId="498c339d2677f1f2" providerId="LiveId" clId="{D5D1E5B3-5D31-354B-A5C7-6A67BD996CA4}" dt="2025-06-18T15:58:15.183" v="3814"/>
        <pc:sldMkLst>
          <pc:docMk/>
          <pc:sldMk cId="2915966130" sldId="262"/>
        </pc:sldMkLst>
        <pc:spChg chg="mod">
          <ac:chgData name="David Morris" userId="498c339d2677f1f2" providerId="LiveId" clId="{D5D1E5B3-5D31-354B-A5C7-6A67BD996CA4}" dt="2025-06-10T21:12:40.284" v="1447" actId="20577"/>
          <ac:spMkLst>
            <pc:docMk/>
            <pc:sldMk cId="2915966130" sldId="262"/>
            <ac:spMk id="2" creationId="{5CE90BAC-A184-BAB0-945E-CDF39522FBCF}"/>
          </ac:spMkLst>
        </pc:spChg>
        <pc:spChg chg="mod">
          <ac:chgData name="David Morris" userId="498c339d2677f1f2" providerId="LiveId" clId="{D5D1E5B3-5D31-354B-A5C7-6A67BD996CA4}" dt="2025-06-17T21:32:16.970" v="2787" actId="20577"/>
          <ac:spMkLst>
            <pc:docMk/>
            <pc:sldMk cId="2915966130" sldId="262"/>
            <ac:spMk id="3" creationId="{A85920B9-BADB-D379-CF5B-2D5B0F38744B}"/>
          </ac:spMkLst>
        </pc:spChg>
      </pc:sldChg>
      <pc:sldChg chg="modSp new mod modAnim">
        <pc:chgData name="David Morris" userId="498c339d2677f1f2" providerId="LiveId" clId="{D5D1E5B3-5D31-354B-A5C7-6A67BD996CA4}" dt="2025-06-18T16:07:59.890" v="3936" actId="20577"/>
        <pc:sldMkLst>
          <pc:docMk/>
          <pc:sldMk cId="1348381560" sldId="263"/>
        </pc:sldMkLst>
        <pc:spChg chg="mod">
          <ac:chgData name="David Morris" userId="498c339d2677f1f2" providerId="LiveId" clId="{D5D1E5B3-5D31-354B-A5C7-6A67BD996CA4}" dt="2025-06-10T21:12:45.841" v="1448" actId="20577"/>
          <ac:spMkLst>
            <pc:docMk/>
            <pc:sldMk cId="1348381560" sldId="263"/>
            <ac:spMk id="2" creationId="{DBE8BFA2-D054-2141-CBAE-C6058A690EB6}"/>
          </ac:spMkLst>
        </pc:spChg>
        <pc:spChg chg="mod">
          <ac:chgData name="David Morris" userId="498c339d2677f1f2" providerId="LiveId" clId="{D5D1E5B3-5D31-354B-A5C7-6A67BD996CA4}" dt="2025-06-18T16:07:59.890" v="3936" actId="20577"/>
          <ac:spMkLst>
            <pc:docMk/>
            <pc:sldMk cId="1348381560" sldId="263"/>
            <ac:spMk id="3" creationId="{C082997E-1762-723E-8CD9-1474559A1122}"/>
          </ac:spMkLst>
        </pc:spChg>
      </pc:sldChg>
      <pc:sldChg chg="modSp new mod modAnim">
        <pc:chgData name="David Morris" userId="498c339d2677f1f2" providerId="LiveId" clId="{D5D1E5B3-5D31-354B-A5C7-6A67BD996CA4}" dt="2025-06-18T16:00:40.084" v="3874"/>
        <pc:sldMkLst>
          <pc:docMk/>
          <pc:sldMk cId="3820759430" sldId="264"/>
        </pc:sldMkLst>
        <pc:spChg chg="mod">
          <ac:chgData name="David Morris" userId="498c339d2677f1f2" providerId="LiveId" clId="{D5D1E5B3-5D31-354B-A5C7-6A67BD996CA4}" dt="2025-06-10T21:12:52.525" v="1449" actId="20577"/>
          <ac:spMkLst>
            <pc:docMk/>
            <pc:sldMk cId="3820759430" sldId="264"/>
            <ac:spMk id="2" creationId="{E8A74965-44EC-7CCD-90D0-E8E442DCAA5F}"/>
          </ac:spMkLst>
        </pc:spChg>
        <pc:spChg chg="mod">
          <ac:chgData name="David Morris" userId="498c339d2677f1f2" providerId="LiveId" clId="{D5D1E5B3-5D31-354B-A5C7-6A67BD996CA4}" dt="2025-06-16T20:41:17.237" v="2089" actId="114"/>
          <ac:spMkLst>
            <pc:docMk/>
            <pc:sldMk cId="3820759430" sldId="264"/>
            <ac:spMk id="3" creationId="{CC42E7DC-7CAE-EBC2-A6B6-F259C11D398D}"/>
          </ac:spMkLst>
        </pc:spChg>
      </pc:sldChg>
      <pc:sldChg chg="addSp modSp add modAnim">
        <pc:chgData name="David Morris" userId="498c339d2677f1f2" providerId="LiveId" clId="{D5D1E5B3-5D31-354B-A5C7-6A67BD996CA4}" dt="2025-06-16T21:31:26.326" v="2748" actId="207"/>
        <pc:sldMkLst>
          <pc:docMk/>
          <pc:sldMk cId="1390514760" sldId="265"/>
        </pc:sldMkLst>
        <pc:spChg chg="add mod">
          <ac:chgData name="David Morris" userId="498c339d2677f1f2" providerId="LiveId" clId="{D5D1E5B3-5D31-354B-A5C7-6A67BD996CA4}" dt="2025-06-16T19:27:44.059" v="1484" actId="767"/>
          <ac:spMkLst>
            <pc:docMk/>
            <pc:sldMk cId="1390514760" sldId="265"/>
            <ac:spMk id="3" creationId="{A97F8CDB-13B1-9ED2-9D50-F2D1D9296E4B}"/>
          </ac:spMkLst>
        </pc:spChg>
        <pc:spChg chg="mod">
          <ac:chgData name="David Morris" userId="498c339d2677f1f2" providerId="LiveId" clId="{D5D1E5B3-5D31-354B-A5C7-6A67BD996CA4}" dt="2025-06-16T21:31:26.326" v="2748" actId="207"/>
          <ac:spMkLst>
            <pc:docMk/>
            <pc:sldMk cId="1390514760" sldId="265"/>
            <ac:spMk id="4" creationId="{5453ECEA-CB35-4F3A-F406-70D4D3D851B2}"/>
          </ac:spMkLst>
        </pc:spChg>
        <pc:spChg chg="mod">
          <ac:chgData name="David Morris" userId="498c339d2677f1f2" providerId="LiveId" clId="{D5D1E5B3-5D31-354B-A5C7-6A67BD996CA4}" dt="2025-06-16T19:37:16.102" v="1510" actId="207"/>
          <ac:spMkLst>
            <pc:docMk/>
            <pc:sldMk cId="1390514760" sldId="265"/>
            <ac:spMk id="6" creationId="{4E201977-260C-312E-A7E3-FC50D3C95C2C}"/>
          </ac:spMkLst>
        </pc:spChg>
      </pc:sldChg>
      <pc:sldChg chg="addSp modSp add mod modAnim">
        <pc:chgData name="David Morris" userId="498c339d2677f1f2" providerId="LiveId" clId="{D5D1E5B3-5D31-354B-A5C7-6A67BD996CA4}" dt="2025-06-16T19:56:33.987" v="1703"/>
        <pc:sldMkLst>
          <pc:docMk/>
          <pc:sldMk cId="1378467200" sldId="268"/>
        </pc:sldMkLst>
        <pc:spChg chg="mod">
          <ac:chgData name="David Morris" userId="498c339d2677f1f2" providerId="LiveId" clId="{D5D1E5B3-5D31-354B-A5C7-6A67BD996CA4}" dt="2025-06-16T19:54:13.970" v="1679" actId="20577"/>
          <ac:spMkLst>
            <pc:docMk/>
            <pc:sldMk cId="1378467200" sldId="268"/>
            <ac:spMk id="2" creationId="{BEF5B9CA-4F01-0836-D2BD-60DBE0016188}"/>
          </ac:spMkLst>
        </pc:spChg>
        <pc:spChg chg="add mod">
          <ac:chgData name="David Morris" userId="498c339d2677f1f2" providerId="LiveId" clId="{D5D1E5B3-5D31-354B-A5C7-6A67BD996CA4}" dt="2025-06-16T19:55:51.950" v="1699" actId="1076"/>
          <ac:spMkLst>
            <pc:docMk/>
            <pc:sldMk cId="1378467200" sldId="268"/>
            <ac:spMk id="4" creationId="{0714258B-FC9F-1CE1-4916-DA4F88DF828A}"/>
          </ac:spMkLst>
        </pc:spChg>
        <pc:picChg chg="mod">
          <ac:chgData name="David Morris" userId="498c339d2677f1f2" providerId="LiveId" clId="{D5D1E5B3-5D31-354B-A5C7-6A67BD996CA4}" dt="2025-06-16T19:55:10.551" v="1680" actId="1076"/>
          <ac:picMkLst>
            <pc:docMk/>
            <pc:sldMk cId="1378467200" sldId="268"/>
            <ac:picMk id="1026" creationId="{3E1FAD52-C755-8788-5C6C-7C95C12B6D32}"/>
          </ac:picMkLst>
        </pc:picChg>
      </pc:sldChg>
      <pc:sldChg chg="modSp add mod modAnim">
        <pc:chgData name="David Morris" userId="498c339d2677f1f2" providerId="LiveId" clId="{D5D1E5B3-5D31-354B-A5C7-6A67BD996CA4}" dt="2025-06-16T19:58:15.451" v="1716"/>
        <pc:sldMkLst>
          <pc:docMk/>
          <pc:sldMk cId="4217048733" sldId="269"/>
        </pc:sldMkLst>
        <pc:spChg chg="mod">
          <ac:chgData name="David Morris" userId="498c339d2677f1f2" providerId="LiveId" clId="{D5D1E5B3-5D31-354B-A5C7-6A67BD996CA4}" dt="2025-06-16T19:57:44.039" v="1709" actId="20577"/>
          <ac:spMkLst>
            <pc:docMk/>
            <pc:sldMk cId="4217048733" sldId="269"/>
            <ac:spMk id="2" creationId="{965E481F-5B47-5464-539C-A6BE220C6145}"/>
          </ac:spMkLst>
        </pc:spChg>
      </pc:sldChg>
      <pc:sldChg chg="modSp new mod modAnim">
        <pc:chgData name="David Morris" userId="498c339d2677f1f2" providerId="LiveId" clId="{D5D1E5B3-5D31-354B-A5C7-6A67BD996CA4}" dt="2025-06-18T16:00:15.164" v="3871"/>
        <pc:sldMkLst>
          <pc:docMk/>
          <pc:sldMk cId="3586554741" sldId="270"/>
        </pc:sldMkLst>
        <pc:spChg chg="mod">
          <ac:chgData name="David Morris" userId="498c339d2677f1f2" providerId="LiveId" clId="{D5D1E5B3-5D31-354B-A5C7-6A67BD996CA4}" dt="2025-06-16T20:26:37.453" v="1965"/>
          <ac:spMkLst>
            <pc:docMk/>
            <pc:sldMk cId="3586554741" sldId="270"/>
            <ac:spMk id="2" creationId="{9BA267ED-E82C-64FE-9E9C-D5F2873A7E42}"/>
          </ac:spMkLst>
        </pc:spChg>
        <pc:spChg chg="mod">
          <ac:chgData name="David Morris" userId="498c339d2677f1f2" providerId="LiveId" clId="{D5D1E5B3-5D31-354B-A5C7-6A67BD996CA4}" dt="2025-06-16T20:27:42.570" v="1976" actId="20577"/>
          <ac:spMkLst>
            <pc:docMk/>
            <pc:sldMk cId="3586554741" sldId="270"/>
            <ac:spMk id="3" creationId="{F6550671-C35A-ED77-23FD-0A5F0BBA14F4}"/>
          </ac:spMkLst>
        </pc:spChg>
      </pc:sldChg>
      <pc:sldChg chg="modSp new mod modAnim">
        <pc:chgData name="David Morris" userId="498c339d2677f1f2" providerId="LiveId" clId="{D5D1E5B3-5D31-354B-A5C7-6A67BD996CA4}" dt="2025-06-18T16:01:35.809" v="3883"/>
        <pc:sldMkLst>
          <pc:docMk/>
          <pc:sldMk cId="2623599875" sldId="271"/>
        </pc:sldMkLst>
        <pc:spChg chg="mod">
          <ac:chgData name="David Morris" userId="498c339d2677f1f2" providerId="LiveId" clId="{D5D1E5B3-5D31-354B-A5C7-6A67BD996CA4}" dt="2025-06-16T20:42:03.162" v="2091"/>
          <ac:spMkLst>
            <pc:docMk/>
            <pc:sldMk cId="2623599875" sldId="271"/>
            <ac:spMk id="2" creationId="{DC451A39-7401-4986-4C8B-D08AF6319895}"/>
          </ac:spMkLst>
        </pc:spChg>
        <pc:spChg chg="mod">
          <ac:chgData name="David Morris" userId="498c339d2677f1f2" providerId="LiveId" clId="{D5D1E5B3-5D31-354B-A5C7-6A67BD996CA4}" dt="2025-06-17T21:40:44.703" v="2964" actId="27636"/>
          <ac:spMkLst>
            <pc:docMk/>
            <pc:sldMk cId="2623599875" sldId="271"/>
            <ac:spMk id="3" creationId="{E00B6867-67DD-7727-1F38-A407A7FD980D}"/>
          </ac:spMkLst>
        </pc:spChg>
      </pc:sldChg>
      <pc:sldChg chg="addSp delSp modSp new mod modAnim">
        <pc:chgData name="David Morris" userId="498c339d2677f1f2" providerId="LiveId" clId="{D5D1E5B3-5D31-354B-A5C7-6A67BD996CA4}" dt="2025-06-18T16:14:26.954" v="3997" actId="14100"/>
        <pc:sldMkLst>
          <pc:docMk/>
          <pc:sldMk cId="4214753043" sldId="272"/>
        </pc:sldMkLst>
        <pc:spChg chg="mod">
          <ac:chgData name="David Morris" userId="498c339d2677f1f2" providerId="LiveId" clId="{D5D1E5B3-5D31-354B-A5C7-6A67BD996CA4}" dt="2025-06-16T20:44:29.824" v="2104"/>
          <ac:spMkLst>
            <pc:docMk/>
            <pc:sldMk cId="4214753043" sldId="272"/>
            <ac:spMk id="2" creationId="{632F4DFF-A240-B9FE-5A73-708010209400}"/>
          </ac:spMkLst>
        </pc:spChg>
        <pc:spChg chg="mod">
          <ac:chgData name="David Morris" userId="498c339d2677f1f2" providerId="LiveId" clId="{D5D1E5B3-5D31-354B-A5C7-6A67BD996CA4}" dt="2025-06-18T16:14:26.954" v="3997" actId="14100"/>
          <ac:spMkLst>
            <pc:docMk/>
            <pc:sldMk cId="4214753043" sldId="272"/>
            <ac:spMk id="3" creationId="{BF47343C-5CA3-0DF9-07DE-ADD549FCAAE6}"/>
          </ac:spMkLst>
        </pc:spChg>
        <pc:spChg chg="add del mod">
          <ac:chgData name="David Morris" userId="498c339d2677f1f2" providerId="LiveId" clId="{D5D1E5B3-5D31-354B-A5C7-6A67BD996CA4}" dt="2025-06-18T16:13:43.740" v="3962" actId="478"/>
          <ac:spMkLst>
            <pc:docMk/>
            <pc:sldMk cId="4214753043" sldId="272"/>
            <ac:spMk id="4" creationId="{5FD86D3D-36C6-5A32-F47A-B1DFC43D6B87}"/>
          </ac:spMkLst>
        </pc:spChg>
      </pc:sldChg>
      <pc:sldChg chg="modSp new mod modAnim">
        <pc:chgData name="David Morris" userId="498c339d2677f1f2" providerId="LiveId" clId="{D5D1E5B3-5D31-354B-A5C7-6A67BD996CA4}" dt="2025-06-18T16:02:48.486" v="3899"/>
        <pc:sldMkLst>
          <pc:docMk/>
          <pc:sldMk cId="2736581121" sldId="273"/>
        </pc:sldMkLst>
        <pc:spChg chg="mod">
          <ac:chgData name="David Morris" userId="498c339d2677f1f2" providerId="LiveId" clId="{D5D1E5B3-5D31-354B-A5C7-6A67BD996CA4}" dt="2025-06-17T22:10:53.466" v="3422"/>
          <ac:spMkLst>
            <pc:docMk/>
            <pc:sldMk cId="2736581121" sldId="273"/>
            <ac:spMk id="2" creationId="{87BD5EBE-8891-7D9F-3704-BCA3F264BDF3}"/>
          </ac:spMkLst>
        </pc:spChg>
        <pc:spChg chg="mod">
          <ac:chgData name="David Morris" userId="498c339d2677f1f2" providerId="LiveId" clId="{D5D1E5B3-5D31-354B-A5C7-6A67BD996CA4}" dt="2025-06-18T16:02:30.221" v="3894" actId="20577"/>
          <ac:spMkLst>
            <pc:docMk/>
            <pc:sldMk cId="2736581121" sldId="273"/>
            <ac:spMk id="3" creationId="{D24D514A-624C-11B9-25D9-404020D8ADBF}"/>
          </ac:spMkLst>
        </pc:spChg>
      </pc:sldChg>
      <pc:sldChg chg="modSp new mod modAnim">
        <pc:chgData name="David Morris" userId="498c339d2677f1f2" providerId="LiveId" clId="{D5D1E5B3-5D31-354B-A5C7-6A67BD996CA4}" dt="2025-06-18T16:03:12.371" v="3901"/>
        <pc:sldMkLst>
          <pc:docMk/>
          <pc:sldMk cId="2039752041" sldId="274"/>
        </pc:sldMkLst>
        <pc:spChg chg="mod">
          <ac:chgData name="David Morris" userId="498c339d2677f1f2" providerId="LiveId" clId="{D5D1E5B3-5D31-354B-A5C7-6A67BD996CA4}" dt="2025-06-18T15:52:09.991" v="3746"/>
          <ac:spMkLst>
            <pc:docMk/>
            <pc:sldMk cId="2039752041" sldId="274"/>
            <ac:spMk id="2" creationId="{DC0F3EE3-7E82-97D3-909E-7F1FC3DD23DC}"/>
          </ac:spMkLst>
        </pc:spChg>
        <pc:spChg chg="mod">
          <ac:chgData name="David Morris" userId="498c339d2677f1f2" providerId="LiveId" clId="{D5D1E5B3-5D31-354B-A5C7-6A67BD996CA4}" dt="2025-06-18T15:54:27.377" v="3806" actId="20577"/>
          <ac:spMkLst>
            <pc:docMk/>
            <pc:sldMk cId="2039752041" sldId="274"/>
            <ac:spMk id="3" creationId="{E8B0D7BA-2D1E-74FC-B336-ADDD1A8556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5A7C56-C5D1-FD45-8F22-596ED8C0BD7D}" type="datetimeFigureOut">
              <a:rPr lang="en-US" smtClean="0"/>
              <a:t>6/18/25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5A9431-B8DF-DF44-8057-9BD29CC76531}" type="slidenum">
              <a:rPr lang="en-US" smtClean="0"/>
              <a:t>‹#›</a:t>
            </a:fld>
            <a:endParaRPr lang="en-US"/>
          </a:p>
        </p:txBody>
      </p:sp>
    </p:spTree>
    <p:extLst>
      <p:ext uri="{BB962C8B-B14F-4D97-AF65-F5344CB8AC3E}">
        <p14:creationId xmlns:p14="http://schemas.microsoft.com/office/powerpoint/2010/main" val="2875238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Premise that Christianity is a ‘competing’ worldview is false</a:t>
            </a:r>
            <a:endParaRPr lang="en-US" sz="1400" kern="1200" dirty="0">
              <a:solidFill>
                <a:schemeClr val="tx1"/>
              </a:solidFill>
              <a:effectLst/>
              <a:latin typeface="+mn-lt"/>
              <a:ea typeface="+mn-ea"/>
              <a:cs typeface="+mn-cs"/>
            </a:endParaRPr>
          </a:p>
          <a:p>
            <a:r>
              <a:rPr lang="en-US" sz="2000" kern="1200" dirty="0">
                <a:solidFill>
                  <a:schemeClr val="tx1"/>
                </a:solidFill>
                <a:effectLst/>
                <a:latin typeface="+mn-lt"/>
                <a:ea typeface="+mn-ea"/>
                <a:cs typeface="+mn-cs"/>
              </a:rPr>
              <a:t>           Schaeffer presuppositional apologetics</a:t>
            </a:r>
            <a:endParaRPr lang="en-US" sz="2400" kern="1200" dirty="0">
              <a:solidFill>
                <a:schemeClr val="tx1"/>
              </a:solidFill>
              <a:effectLst/>
              <a:latin typeface="+mn-lt"/>
              <a:ea typeface="+mn-ea"/>
              <a:cs typeface="+mn-cs"/>
            </a:endParaRPr>
          </a:p>
          <a:p>
            <a:r>
              <a:rPr lang="en-US" sz="8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Fallacy that God can be evaluated by human knowledge – for all knowledge is based on a priori knowledge</a:t>
            </a:r>
            <a:endParaRPr lang="en-US" sz="1400" kern="1200" dirty="0">
              <a:solidFill>
                <a:schemeClr val="tx1"/>
              </a:solidFill>
              <a:effectLst/>
              <a:latin typeface="+mn-lt"/>
              <a:ea typeface="+mn-ea"/>
              <a:cs typeface="+mn-cs"/>
            </a:endParaRPr>
          </a:p>
          <a:p>
            <a:endParaRPr lang="en-US" dirty="0"/>
          </a:p>
          <a:p>
            <a:pPr lvl="0"/>
            <a:r>
              <a:rPr lang="en-US" sz="1200" kern="1200" dirty="0">
                <a:solidFill>
                  <a:schemeClr val="tx1"/>
                </a:solidFill>
                <a:effectLst/>
                <a:latin typeface="+mn-lt"/>
                <a:ea typeface="+mn-ea"/>
                <a:cs typeface="+mn-cs"/>
              </a:rPr>
              <a:t>What is the solution:  Worldview is really struggle of pride vs humility – we can fall into same trap</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 can take care of the world by myself as I see fit</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Christian opposition against secular worldview  can be same from pride “my faith can change the world”</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Christian command is to obey</a:t>
            </a:r>
            <a:endParaRPr lang="en-US" sz="1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  </a:t>
            </a:r>
          </a:p>
          <a:p>
            <a:r>
              <a:rPr lang="en-US" dirty="0"/>
              <a:t>Ezekiel 33: 7 – 9 - Watchman</a:t>
            </a:r>
          </a:p>
          <a:p>
            <a:r>
              <a:rPr lang="en-US" dirty="0"/>
              <a:t>Ephesians 5:7-16 - and try to discern </a:t>
            </a:r>
            <a:r>
              <a:rPr lang="en-US" u="sng" dirty="0"/>
              <a:t>what is pleasing </a:t>
            </a:r>
            <a:r>
              <a:rPr lang="en-US" dirty="0"/>
              <a:t>to the Lord.  </a:t>
            </a:r>
          </a:p>
          <a:p>
            <a:r>
              <a:rPr lang="en-US" dirty="0"/>
              <a:t>Matthew 4:9 – Not to win kingdoms but to obey God </a:t>
            </a:r>
          </a:p>
          <a:p>
            <a:r>
              <a:rPr lang="en-US" dirty="0"/>
              <a:t>Matthew 13:13  - to go to the elect who only God knows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BDA1EC3-2B58-604D-9D5A-E130647DF916}" type="slidenum">
              <a:rPr lang="en-US" smtClean="0"/>
              <a:t>4</a:t>
            </a:fld>
            <a:endParaRPr lang="en-US"/>
          </a:p>
        </p:txBody>
      </p:sp>
    </p:spTree>
    <p:extLst>
      <p:ext uri="{BB962C8B-B14F-4D97-AF65-F5344CB8AC3E}">
        <p14:creationId xmlns:p14="http://schemas.microsoft.com/office/powerpoint/2010/main" val="781117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Handout “Thoughts On Creation”</a:t>
            </a:r>
          </a:p>
        </p:txBody>
      </p:sp>
      <p:sp>
        <p:nvSpPr>
          <p:cNvPr id="4" name="Slide Number Placeholder 3"/>
          <p:cNvSpPr>
            <a:spLocks noGrp="1"/>
          </p:cNvSpPr>
          <p:nvPr>
            <p:ph type="sldNum" sz="quarter" idx="5"/>
          </p:nvPr>
        </p:nvSpPr>
        <p:spPr/>
        <p:txBody>
          <a:bodyPr/>
          <a:lstStyle/>
          <a:p>
            <a:fld id="{1A5A9431-B8DF-DF44-8057-9BD29CC76531}" type="slidenum">
              <a:rPr lang="en-US" smtClean="0"/>
              <a:t>7</a:t>
            </a:fld>
            <a:endParaRPr lang="en-US"/>
          </a:p>
        </p:txBody>
      </p:sp>
    </p:spTree>
    <p:extLst>
      <p:ext uri="{BB962C8B-B14F-4D97-AF65-F5344CB8AC3E}">
        <p14:creationId xmlns:p14="http://schemas.microsoft.com/office/powerpoint/2010/main" val="2843774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61110-D69C-5AB4-56CA-564E16DD16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B5ABE6-0843-064E-05BE-A82EF5AAD4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23D4F2-4C1C-87E0-D1F7-2E0C04619345}"/>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5" name="Footer Placeholder 4">
            <a:extLst>
              <a:ext uri="{FF2B5EF4-FFF2-40B4-BE49-F238E27FC236}">
                <a16:creationId xmlns:a16="http://schemas.microsoft.com/office/drawing/2014/main" id="{482E37D5-E317-B566-E516-292BB49F1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7F7E46-7D09-344D-4C80-5708F65CEA77}"/>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756099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FD98-C659-F020-88E4-0D6D9FBD3C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4169C-89B1-EFF7-E5C9-CCD46ADF9A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D863EC1-21CE-8049-CDB4-4FC80F0DF4F0}"/>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5" name="Footer Placeholder 4">
            <a:extLst>
              <a:ext uri="{FF2B5EF4-FFF2-40B4-BE49-F238E27FC236}">
                <a16:creationId xmlns:a16="http://schemas.microsoft.com/office/drawing/2014/main" id="{ED0DF902-AE33-2C5E-13F5-317AF413B1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A7F7E2-77FF-30E1-7D8A-FD8C659E20E5}"/>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1809476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8617-AF6D-8C06-AF14-70A258B642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1088AC-AD7F-5758-2385-36D3254003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ED8136-7C74-4148-A28C-64816D5B1F83}"/>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5" name="Footer Placeholder 4">
            <a:extLst>
              <a:ext uri="{FF2B5EF4-FFF2-40B4-BE49-F238E27FC236}">
                <a16:creationId xmlns:a16="http://schemas.microsoft.com/office/drawing/2014/main" id="{05089AEF-6A5E-A095-0703-0AEAAA04A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97BB94-70EA-20DF-EBFF-A0B26912ACD7}"/>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982811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1DD1A-9281-5733-F2A1-DF2D22B645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D9E2AF-9904-51B2-337B-920F06382B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8C9D1-845E-BD1F-261A-6239135E65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924AD1-6B25-6CA4-C95E-CBD764527FBF}"/>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6" name="Footer Placeholder 5">
            <a:extLst>
              <a:ext uri="{FF2B5EF4-FFF2-40B4-BE49-F238E27FC236}">
                <a16:creationId xmlns:a16="http://schemas.microsoft.com/office/drawing/2014/main" id="{E33EACBB-9699-5BA9-18DA-B24389E9C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91C898-CEF3-7D6F-C02B-7252DBDB1BBF}"/>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390326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25020-020B-1A1E-73EE-BDC9AAF97F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F6565D-10AB-5E3F-AFBA-54ADBE5188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B7CF0A-7390-4A1F-EF0E-DCA1A6079E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DB2304-354C-7A7F-6B30-C3CF044AEA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B344E4-7C19-1A89-C5F2-9AA4036574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F3D13F-3CF5-548B-FE8E-3F7E2F3CB879}"/>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8" name="Footer Placeholder 7">
            <a:extLst>
              <a:ext uri="{FF2B5EF4-FFF2-40B4-BE49-F238E27FC236}">
                <a16:creationId xmlns:a16="http://schemas.microsoft.com/office/drawing/2014/main" id="{B52E9B25-11E1-2448-1038-F47A812A18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5CEFF6-72B0-FB6F-C404-670C1A50410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081805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D4BC-9178-54B1-CEE0-CFEB002CA7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57FB4F-BE09-9518-1D89-2C599B3E03F6}"/>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4" name="Footer Placeholder 3">
            <a:extLst>
              <a:ext uri="{FF2B5EF4-FFF2-40B4-BE49-F238E27FC236}">
                <a16:creationId xmlns:a16="http://schemas.microsoft.com/office/drawing/2014/main" id="{7AAAFA6A-67D4-179C-212C-73E53A09C5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5133D2-6A0A-39DB-084B-F6EC9F9E4E2E}"/>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232457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F1BBDD-77B4-01FB-8677-F672749B4FD9}"/>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3" name="Footer Placeholder 2">
            <a:extLst>
              <a:ext uri="{FF2B5EF4-FFF2-40B4-BE49-F238E27FC236}">
                <a16:creationId xmlns:a16="http://schemas.microsoft.com/office/drawing/2014/main" id="{DD76EC04-2FFB-9AFC-09BE-B7A7233DF5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13CAB4-BCCE-4FE4-820F-6DDD6F0C6BAB}"/>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016140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8E42-7EDC-67D1-346B-ABC453BBD1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258E85-CAD5-EDDA-97A0-3551C1EFA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A6FDEE-ADC6-885F-AC9D-499929695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3DD80E-013A-5467-AD5A-E1778609C6C3}"/>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6" name="Footer Placeholder 5">
            <a:extLst>
              <a:ext uri="{FF2B5EF4-FFF2-40B4-BE49-F238E27FC236}">
                <a16:creationId xmlns:a16="http://schemas.microsoft.com/office/drawing/2014/main" id="{8BB71081-9F29-01BB-6E24-F40A30076D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4533D-A1B9-BDD3-0C37-D2133F907CE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2541563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F76F5-CB24-BEE2-9CFC-50EEDC60FD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88CED3-95FB-FFA1-67F1-7987304F43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4591EF2-3D6B-1851-9247-91573F33A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6344F8-2DF7-3AC7-39EB-6C7F673F94D2}"/>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6" name="Footer Placeholder 5">
            <a:extLst>
              <a:ext uri="{FF2B5EF4-FFF2-40B4-BE49-F238E27FC236}">
                <a16:creationId xmlns:a16="http://schemas.microsoft.com/office/drawing/2014/main" id="{C90C4A0A-08E8-00E8-23E2-AE37B0179B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16742-408B-96DC-341D-A8CCE3B7972C}"/>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3776274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4F4D-E888-73DB-A163-F78717D07F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602258-AA5F-32B9-9336-E3C3514185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70A71-35CD-6F37-3190-EF55004AE456}"/>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5" name="Footer Placeholder 4">
            <a:extLst>
              <a:ext uri="{FF2B5EF4-FFF2-40B4-BE49-F238E27FC236}">
                <a16:creationId xmlns:a16="http://schemas.microsoft.com/office/drawing/2014/main" id="{F101D894-02A8-0EC0-DA1D-C9E58D4382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51E3F-D8E3-9113-5032-50CC3CE873F6}"/>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841399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663CA-33A3-7C30-4255-8E46F1885D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6EBB90-0950-069D-0776-153E9C2D65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4668DA-B0D0-7932-95FF-7D15C117834A}"/>
              </a:ext>
            </a:extLst>
          </p:cNvPr>
          <p:cNvSpPr>
            <a:spLocks noGrp="1"/>
          </p:cNvSpPr>
          <p:nvPr>
            <p:ph type="dt" sz="half" idx="10"/>
          </p:nvPr>
        </p:nvSpPr>
        <p:spPr/>
        <p:txBody>
          <a:bodyPr/>
          <a:lstStyle/>
          <a:p>
            <a:fld id="{BBBF8188-3D1F-EA4B-9125-E3593A861F23}" type="datetimeFigureOut">
              <a:rPr lang="en-US" smtClean="0"/>
              <a:t>6/18/25</a:t>
            </a:fld>
            <a:endParaRPr lang="en-US"/>
          </a:p>
        </p:txBody>
      </p:sp>
      <p:sp>
        <p:nvSpPr>
          <p:cNvPr id="5" name="Footer Placeholder 4">
            <a:extLst>
              <a:ext uri="{FF2B5EF4-FFF2-40B4-BE49-F238E27FC236}">
                <a16:creationId xmlns:a16="http://schemas.microsoft.com/office/drawing/2014/main" id="{56B568E3-0C9C-D4C9-1DDD-7D48CB5C5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BA5C1-E00C-FF2D-1AE3-901565E04C88}"/>
              </a:ext>
            </a:extLst>
          </p:cNvPr>
          <p:cNvSpPr>
            <a:spLocks noGrp="1"/>
          </p:cNvSpPr>
          <p:nvPr>
            <p:ph type="sldNum" sz="quarter" idx="12"/>
          </p:nvPr>
        </p:nvSpPr>
        <p:spPr/>
        <p:txBody>
          <a:bodyPr/>
          <a:lstStyle/>
          <a:p>
            <a:fld id="{6249907C-10E8-964D-B9A1-B68717090C85}" type="slidenum">
              <a:rPr lang="en-US" smtClean="0"/>
              <a:t>‹#›</a:t>
            </a:fld>
            <a:endParaRPr lang="en-US"/>
          </a:p>
        </p:txBody>
      </p:sp>
    </p:spTree>
    <p:extLst>
      <p:ext uri="{BB962C8B-B14F-4D97-AF65-F5344CB8AC3E}">
        <p14:creationId xmlns:p14="http://schemas.microsoft.com/office/powerpoint/2010/main" val="1179071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2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07739E-C1E5-A4E8-7B43-E1F341E7A2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5FA76AB-AE59-804E-C730-44F8F5553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9D9F43C-B6E2-F11E-17F7-F0B6027077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BF8188-3D1F-EA4B-9125-E3593A861F23}" type="datetimeFigureOut">
              <a:rPr lang="en-US" smtClean="0"/>
              <a:t>6/18/25</a:t>
            </a:fld>
            <a:endParaRPr lang="en-US"/>
          </a:p>
        </p:txBody>
      </p:sp>
      <p:sp>
        <p:nvSpPr>
          <p:cNvPr id="5" name="Footer Placeholder 4">
            <a:extLst>
              <a:ext uri="{FF2B5EF4-FFF2-40B4-BE49-F238E27FC236}">
                <a16:creationId xmlns:a16="http://schemas.microsoft.com/office/drawing/2014/main" id="{7777D6E5-4C67-6558-F994-D0CC2C31C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D6F9813-CC3F-6235-DC24-A602B9B51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49907C-10E8-964D-B9A1-B68717090C85}" type="slidenum">
              <a:rPr lang="en-US" smtClean="0"/>
              <a:t>‹#›</a:t>
            </a:fld>
            <a:endParaRPr lang="en-US"/>
          </a:p>
        </p:txBody>
      </p:sp>
    </p:spTree>
    <p:extLst>
      <p:ext uri="{BB962C8B-B14F-4D97-AF65-F5344CB8AC3E}">
        <p14:creationId xmlns:p14="http://schemas.microsoft.com/office/powerpoint/2010/main" val="2462122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400" u="sng"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3EDD-6EE9-38D6-1291-6E2DA7038081}"/>
              </a:ext>
            </a:extLst>
          </p:cNvPr>
          <p:cNvSpPr>
            <a:spLocks noGrp="1"/>
          </p:cNvSpPr>
          <p:nvPr>
            <p:ph type="ctrTitle"/>
          </p:nvPr>
        </p:nvSpPr>
        <p:spPr/>
        <p:txBody>
          <a:bodyPr>
            <a:normAutofit/>
          </a:bodyPr>
          <a:lstStyle/>
          <a:p>
            <a:r>
              <a:rPr lang="en-US" sz="7200" dirty="0"/>
              <a:t>A Christian Worldview</a:t>
            </a:r>
          </a:p>
        </p:txBody>
      </p:sp>
      <p:sp>
        <p:nvSpPr>
          <p:cNvPr id="3" name="Subtitle 2">
            <a:extLst>
              <a:ext uri="{FF2B5EF4-FFF2-40B4-BE49-F238E27FC236}">
                <a16:creationId xmlns:a16="http://schemas.microsoft.com/office/drawing/2014/main" id="{8390765F-413F-7A21-4149-336B48784688}"/>
              </a:ext>
            </a:extLst>
          </p:cNvPr>
          <p:cNvSpPr>
            <a:spLocks noGrp="1"/>
          </p:cNvSpPr>
          <p:nvPr>
            <p:ph type="subTitle" idx="1"/>
          </p:nvPr>
        </p:nvSpPr>
        <p:spPr/>
        <p:txBody>
          <a:bodyPr>
            <a:normAutofit/>
          </a:bodyPr>
          <a:lstStyle/>
          <a:p>
            <a:endParaRPr lang="en-US" dirty="0"/>
          </a:p>
          <a:p>
            <a:r>
              <a:rPr lang="en-US" sz="3200" i="1" dirty="0"/>
              <a:t>How Do You See The World?</a:t>
            </a:r>
          </a:p>
          <a:p>
            <a:endParaRPr lang="en-US" dirty="0"/>
          </a:p>
        </p:txBody>
      </p:sp>
    </p:spTree>
    <p:extLst>
      <p:ext uri="{BB962C8B-B14F-4D97-AF65-F5344CB8AC3E}">
        <p14:creationId xmlns:p14="http://schemas.microsoft.com/office/powerpoint/2010/main" val="2130965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748B-8EE1-1147-B2CB-ECDADB3B92C9}"/>
              </a:ext>
            </a:extLst>
          </p:cNvPr>
          <p:cNvSpPr>
            <a:spLocks noGrp="1"/>
          </p:cNvSpPr>
          <p:nvPr>
            <p:ph type="title"/>
          </p:nvPr>
        </p:nvSpPr>
        <p:spPr/>
        <p:txBody>
          <a:bodyPr/>
          <a:lstStyle/>
          <a:p>
            <a:r>
              <a:rPr lang="en-US" dirty="0"/>
              <a:t>Outline</a:t>
            </a:r>
          </a:p>
        </p:txBody>
      </p:sp>
      <p:sp>
        <p:nvSpPr>
          <p:cNvPr id="4" name="Content Placeholder 3">
            <a:extLst>
              <a:ext uri="{FF2B5EF4-FFF2-40B4-BE49-F238E27FC236}">
                <a16:creationId xmlns:a16="http://schemas.microsoft.com/office/drawing/2014/main" id="{5453ECEA-CB35-4F3A-F406-70D4D3D851B2}"/>
              </a:ext>
            </a:extLst>
          </p:cNvPr>
          <p:cNvSpPr>
            <a:spLocks noGrp="1"/>
          </p:cNvSpPr>
          <p:nvPr>
            <p:ph sz="half" idx="1"/>
          </p:nvPr>
        </p:nvSpPr>
        <p:spPr>
          <a:xfrm>
            <a:off x="457200" y="1825625"/>
            <a:ext cx="3429000" cy="3657600"/>
          </a:xfrm>
          <a:solidFill>
            <a:schemeClr val="accent4">
              <a:lumMod val="20000"/>
              <a:lumOff val="80000"/>
            </a:schemeClr>
          </a:solidFill>
        </p:spPr>
        <p:txBody>
          <a:bodyPr/>
          <a:lstStyle/>
          <a:p>
            <a:pPr marL="0" indent="0" algn="ctr">
              <a:buNone/>
            </a:pPr>
            <a:r>
              <a:rPr lang="en-US" sz="2400" b="1" dirty="0"/>
              <a:t>Where did I come from</a:t>
            </a:r>
          </a:p>
          <a:p>
            <a:pPr marL="342900" indent="-342900">
              <a:buFont typeface="+mj-lt"/>
              <a:buAutoNum type="arabicPeriod"/>
            </a:pPr>
            <a:r>
              <a:rPr lang="en-US" sz="2000" dirty="0"/>
              <a:t>Worldview I</a:t>
            </a:r>
          </a:p>
          <a:p>
            <a:pPr marL="342900" indent="-342900">
              <a:buFont typeface="+mj-lt"/>
              <a:buAutoNum type="arabicPeriod"/>
            </a:pPr>
            <a:r>
              <a:rPr lang="en-US" sz="2000" dirty="0"/>
              <a:t>Worldview II</a:t>
            </a:r>
          </a:p>
          <a:p>
            <a:pPr marL="342900" indent="-342900">
              <a:buFont typeface="+mj-lt"/>
              <a:buAutoNum type="arabicPeriod"/>
            </a:pPr>
            <a:r>
              <a:rPr lang="en-US" sz="2000" dirty="0">
                <a:solidFill>
                  <a:srgbClr val="FF0000"/>
                </a:solidFill>
              </a:rPr>
              <a:t>Did it start at creation ? </a:t>
            </a:r>
          </a:p>
          <a:p>
            <a:pPr marL="342900" indent="-342900">
              <a:buFont typeface="+mj-lt"/>
              <a:buAutoNum type="arabicPeriod"/>
            </a:pPr>
            <a:r>
              <a:rPr lang="en-US" sz="2000" dirty="0"/>
              <a:t>Why did the created disagree with the creator ? </a:t>
            </a:r>
          </a:p>
          <a:p>
            <a:endParaRPr lang="en-US" dirty="0"/>
          </a:p>
        </p:txBody>
      </p:sp>
      <p:sp>
        <p:nvSpPr>
          <p:cNvPr id="5" name="Content Placeholder 4">
            <a:extLst>
              <a:ext uri="{FF2B5EF4-FFF2-40B4-BE49-F238E27FC236}">
                <a16:creationId xmlns:a16="http://schemas.microsoft.com/office/drawing/2014/main" id="{803F40B2-A453-8680-4919-863BB6441963}"/>
              </a:ext>
            </a:extLst>
          </p:cNvPr>
          <p:cNvSpPr>
            <a:spLocks noGrp="1"/>
          </p:cNvSpPr>
          <p:nvPr>
            <p:ph sz="half" idx="2"/>
          </p:nvPr>
        </p:nvSpPr>
        <p:spPr>
          <a:xfrm>
            <a:off x="8229600" y="1825623"/>
            <a:ext cx="3429000" cy="3657600"/>
          </a:xfrm>
          <a:solidFill>
            <a:schemeClr val="accent4">
              <a:lumMod val="20000"/>
              <a:lumOff val="80000"/>
            </a:schemeClr>
          </a:solidFill>
        </p:spPr>
        <p:txBody>
          <a:bodyPr>
            <a:normAutofit/>
          </a:bodyPr>
          <a:lstStyle/>
          <a:p>
            <a:pPr marL="0" indent="0" algn="ctr">
              <a:buNone/>
            </a:pPr>
            <a:r>
              <a:rPr lang="en-US" sz="2400" b="1" dirty="0"/>
              <a:t>Where Am I Going</a:t>
            </a:r>
          </a:p>
          <a:p>
            <a:pPr marL="457200" indent="-457200">
              <a:buFont typeface="+mj-lt"/>
              <a:buAutoNum type="arabicPeriod" startAt="12"/>
              <a:defRPr/>
            </a:pPr>
            <a:r>
              <a:rPr lang="en-US" sz="2000" dirty="0">
                <a:solidFill>
                  <a:prstClr val="black"/>
                </a:solidFill>
              </a:rPr>
              <a:t>Heaven, Hell or Oblivion</a:t>
            </a:r>
          </a:p>
          <a:p>
            <a:pPr marL="457200" indent="-457200">
              <a:buFont typeface="+mj-lt"/>
              <a:buAutoNum type="arabicPeriod" startAt="12"/>
              <a:defRPr/>
            </a:pPr>
            <a:r>
              <a:rPr lang="en-US" sz="2000" dirty="0">
                <a:solidFill>
                  <a:prstClr val="black"/>
                </a:solidFill>
              </a:rPr>
              <a:t>A light at the end of the Tunnel</a:t>
            </a:r>
          </a:p>
        </p:txBody>
      </p:sp>
      <p:sp>
        <p:nvSpPr>
          <p:cNvPr id="6" name="Content Placeholder 3">
            <a:extLst>
              <a:ext uri="{FF2B5EF4-FFF2-40B4-BE49-F238E27FC236}">
                <a16:creationId xmlns:a16="http://schemas.microsoft.com/office/drawing/2014/main" id="{4E201977-260C-312E-A7E3-FC50D3C95C2C}"/>
              </a:ext>
            </a:extLst>
          </p:cNvPr>
          <p:cNvSpPr txBox="1">
            <a:spLocks/>
          </p:cNvSpPr>
          <p:nvPr/>
        </p:nvSpPr>
        <p:spPr>
          <a:xfrm>
            <a:off x="4343400" y="1825625"/>
            <a:ext cx="3429000" cy="3657600"/>
          </a:xfrm>
          <a:prstGeom prst="rect">
            <a:avLst/>
          </a:prstGeom>
          <a:solidFill>
            <a:schemeClr val="accent4">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t>What am I Doing Here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Redemption</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solidFill>
                  <a:prstClr val="black"/>
                </a:solidFill>
              </a:rPr>
              <a:t>A disciplined life is an unburdened life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Music, art, literature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t>Apologetics 1</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effectLst/>
                <a:uLnTx/>
                <a:uFillTx/>
                <a:latin typeface="Garamond" panose="02020404030301010803" pitchFamily="18" charset="0"/>
                <a:ea typeface="+mn-ea"/>
                <a:cs typeface="+mn-cs"/>
              </a:rPr>
              <a:t>Apologetics </a:t>
            </a:r>
            <a:r>
              <a:rPr lang="en-US" sz="2000" dirty="0"/>
              <a:t>2</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It’s a matter of birth and death</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2000" dirty="0">
                <a:solidFill>
                  <a:prstClr val="black"/>
                </a:solidFill>
              </a:rPr>
              <a:t>Reflecting the Diving</a:t>
            </a:r>
            <a:endPar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a:p>
            <a:pPr marL="0" indent="0">
              <a:buNone/>
            </a:pPr>
            <a:endParaRPr lang="en-US" sz="2000" dirty="0"/>
          </a:p>
        </p:txBody>
      </p:sp>
      <p:sp>
        <p:nvSpPr>
          <p:cNvPr id="3" name="TextBox 2">
            <a:extLst>
              <a:ext uri="{FF2B5EF4-FFF2-40B4-BE49-F238E27FC236}">
                <a16:creationId xmlns:a16="http://schemas.microsoft.com/office/drawing/2014/main" id="{A97F8CDB-13B1-9ED2-9D50-F2D1D9296E4B}"/>
              </a:ext>
            </a:extLst>
          </p:cNvPr>
          <p:cNvSpPr txBox="1"/>
          <p:nvPr/>
        </p:nvSpPr>
        <p:spPr>
          <a:xfrm>
            <a:off x="2612571" y="602197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9051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dissolve">
                                      <p:cBhvr>
                                        <p:cTn id="15" dur="500"/>
                                        <p:tgtEl>
                                          <p:spTgt spid="4">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dissolve">
                                      <p:cBhvr>
                                        <p:cTn id="18" dur="500"/>
                                        <p:tgtEl>
                                          <p:spTgt spid="4">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dissolve">
                                      <p:cBhvr>
                                        <p:cTn id="21" dur="500"/>
                                        <p:tgtEl>
                                          <p:spTgt spid="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dissolve">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Effect transition="in" filter="dissolve">
                                      <p:cBhvr>
                                        <p:cTn id="31" dur="500"/>
                                        <p:tgtEl>
                                          <p:spTgt spid="6">
                                            <p:txEl>
                                              <p:pRg st="1" end="1"/>
                                            </p:txEl>
                                          </p:spTgt>
                                        </p:tgtEl>
                                      </p:cBhvr>
                                    </p:animEffect>
                                  </p:childTnLst>
                                </p:cTn>
                              </p:par>
                              <p:par>
                                <p:cTn id="32" presetID="9" presetClass="entr" presetSubtype="0" fill="hold" nodeType="with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dissolve">
                                      <p:cBhvr>
                                        <p:cTn id="34" dur="500"/>
                                        <p:tgtEl>
                                          <p:spTgt spid="6">
                                            <p:txEl>
                                              <p:pRg st="2" end="2"/>
                                            </p:txEl>
                                          </p:spTgt>
                                        </p:tgtEl>
                                      </p:cBhvr>
                                    </p:animEffect>
                                  </p:childTnLst>
                                </p:cTn>
                              </p:par>
                              <p:par>
                                <p:cTn id="35" presetID="9" presetClass="entr" presetSubtype="0" fill="hold" nodeType="with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dissolve">
                                      <p:cBhvr>
                                        <p:cTn id="37" dur="500"/>
                                        <p:tgtEl>
                                          <p:spTgt spid="6">
                                            <p:txEl>
                                              <p:pRg st="3" end="3"/>
                                            </p:txEl>
                                          </p:spTgt>
                                        </p:tgtEl>
                                      </p:cBhvr>
                                    </p:animEffect>
                                  </p:childTnLst>
                                </p:cTn>
                              </p:par>
                              <p:par>
                                <p:cTn id="38" presetID="9" presetClass="entr" presetSubtype="0" fill="hold" nodeType="with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dissolve">
                                      <p:cBhvr>
                                        <p:cTn id="40" dur="500"/>
                                        <p:tgtEl>
                                          <p:spTgt spid="6">
                                            <p:txEl>
                                              <p:pRg st="4" end="4"/>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dissolve">
                                      <p:cBhvr>
                                        <p:cTn id="43" dur="500"/>
                                        <p:tgtEl>
                                          <p:spTgt spid="6">
                                            <p:txEl>
                                              <p:pRg st="5" end="5"/>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6">
                                            <p:txEl>
                                              <p:pRg st="6" end="6"/>
                                            </p:txEl>
                                          </p:spTgt>
                                        </p:tgtEl>
                                        <p:attrNameLst>
                                          <p:attrName>style.visibility</p:attrName>
                                        </p:attrNameLst>
                                      </p:cBhvr>
                                      <p:to>
                                        <p:strVal val="visible"/>
                                      </p:to>
                                    </p:set>
                                    <p:animEffect transition="in" filter="dissolve">
                                      <p:cBhvr>
                                        <p:cTn id="46" dur="500"/>
                                        <p:tgtEl>
                                          <p:spTgt spid="6">
                                            <p:txEl>
                                              <p:pRg st="6" end="6"/>
                                            </p:txEl>
                                          </p:spTgt>
                                        </p:tgtEl>
                                      </p:cBhvr>
                                    </p:animEffect>
                                  </p:childTnLst>
                                </p:cTn>
                              </p:par>
                              <p:par>
                                <p:cTn id="47" presetID="9" presetClass="entr" presetSubtype="0" fill="hold" nodeType="with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Effect transition="in" filter="dissolve">
                                      <p:cBhvr>
                                        <p:cTn id="49" dur="500"/>
                                        <p:tgtEl>
                                          <p:spTgt spid="6">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5">
                                            <p:txEl>
                                              <p:pRg st="0" end="0"/>
                                            </p:txEl>
                                          </p:spTgt>
                                        </p:tgtEl>
                                        <p:attrNameLst>
                                          <p:attrName>style.visibility</p:attrName>
                                        </p:attrNameLst>
                                      </p:cBhvr>
                                      <p:to>
                                        <p:strVal val="visible"/>
                                      </p:to>
                                    </p:set>
                                    <p:animEffect transition="in" filter="dissolve">
                                      <p:cBhvr>
                                        <p:cTn id="54" dur="500"/>
                                        <p:tgtEl>
                                          <p:spTgt spid="5">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5">
                                            <p:txEl>
                                              <p:pRg st="1" end="1"/>
                                            </p:txEl>
                                          </p:spTgt>
                                        </p:tgtEl>
                                        <p:attrNameLst>
                                          <p:attrName>style.visibility</p:attrName>
                                        </p:attrNameLst>
                                      </p:cBhvr>
                                      <p:to>
                                        <p:strVal val="visible"/>
                                      </p:to>
                                    </p:set>
                                    <p:animEffect transition="in" filter="dissolve">
                                      <p:cBhvr>
                                        <p:cTn id="59" dur="500"/>
                                        <p:tgtEl>
                                          <p:spTgt spid="5">
                                            <p:txEl>
                                              <p:pRg st="1" end="1"/>
                                            </p:txEl>
                                          </p:spTgt>
                                        </p:tgtEl>
                                      </p:cBhvr>
                                    </p:animEffect>
                                  </p:childTnLst>
                                </p:cTn>
                              </p:par>
                              <p:par>
                                <p:cTn id="60" presetID="9" presetClass="entr" presetSubtype="0" fill="hold" nodeType="withEffect">
                                  <p:stCondLst>
                                    <p:cond delay="0"/>
                                  </p:stCondLst>
                                  <p:childTnLst>
                                    <p:set>
                                      <p:cBhvr>
                                        <p:cTn id="61" dur="1" fill="hold">
                                          <p:stCondLst>
                                            <p:cond delay="0"/>
                                          </p:stCondLst>
                                        </p:cTn>
                                        <p:tgtEl>
                                          <p:spTgt spid="5">
                                            <p:txEl>
                                              <p:pRg st="2" end="2"/>
                                            </p:txEl>
                                          </p:spTgt>
                                        </p:tgtEl>
                                        <p:attrNameLst>
                                          <p:attrName>style.visibility</p:attrName>
                                        </p:attrNameLst>
                                      </p:cBhvr>
                                      <p:to>
                                        <p:strVal val="visible"/>
                                      </p:to>
                                    </p:set>
                                    <p:animEffect transition="in" filter="dissolve">
                                      <p:cBhvr>
                                        <p:cTn id="6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Eye with solid fill">
            <a:extLst>
              <a:ext uri="{FF2B5EF4-FFF2-40B4-BE49-F238E27FC236}">
                <a16:creationId xmlns:a16="http://schemas.microsoft.com/office/drawing/2014/main" id="{2E615007-8D76-4114-0685-8C8ED907CA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3100" y="5043488"/>
            <a:ext cx="914400" cy="914400"/>
          </a:xfrm>
          <a:prstGeom prst="rect">
            <a:avLst/>
          </a:prstGeom>
        </p:spPr>
      </p:pic>
      <p:pic>
        <p:nvPicPr>
          <p:cNvPr id="4" name="Graphic 3" descr="Eye with solid fill">
            <a:extLst>
              <a:ext uri="{FF2B5EF4-FFF2-40B4-BE49-F238E27FC236}">
                <a16:creationId xmlns:a16="http://schemas.microsoft.com/office/drawing/2014/main" id="{775EB46E-DC1F-637F-D31D-2C583692A2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05475" y="595313"/>
            <a:ext cx="914400" cy="914400"/>
          </a:xfrm>
          <a:prstGeom prst="rect">
            <a:avLst/>
          </a:prstGeom>
        </p:spPr>
      </p:pic>
      <p:pic>
        <p:nvPicPr>
          <p:cNvPr id="5" name="Graphic 4" descr="Eye with solid fill">
            <a:extLst>
              <a:ext uri="{FF2B5EF4-FFF2-40B4-BE49-F238E27FC236}">
                <a16:creationId xmlns:a16="http://schemas.microsoft.com/office/drawing/2014/main" id="{31F6F43B-22AB-5267-D887-93430C7D29E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9639300" y="2814638"/>
            <a:ext cx="914400" cy="914400"/>
          </a:xfrm>
          <a:prstGeom prst="rect">
            <a:avLst/>
          </a:prstGeom>
        </p:spPr>
      </p:pic>
      <p:pic>
        <p:nvPicPr>
          <p:cNvPr id="6" name="Graphic 5" descr="Eye with solid fill">
            <a:extLst>
              <a:ext uri="{FF2B5EF4-FFF2-40B4-BE49-F238E27FC236}">
                <a16:creationId xmlns:a16="http://schemas.microsoft.com/office/drawing/2014/main" id="{A7BBB0E9-90B2-C893-F509-02D11D1827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1895475" y="2814638"/>
            <a:ext cx="914400" cy="914400"/>
          </a:xfrm>
          <a:prstGeom prst="rect">
            <a:avLst/>
          </a:prstGeom>
        </p:spPr>
      </p:pic>
      <p:pic>
        <p:nvPicPr>
          <p:cNvPr id="7" name="Graphic 6" descr="Eye with solid fill">
            <a:extLst>
              <a:ext uri="{FF2B5EF4-FFF2-40B4-BE49-F238E27FC236}">
                <a16:creationId xmlns:a16="http://schemas.microsoft.com/office/drawing/2014/main" id="{733A07A6-E97B-6067-8F87-F4FAD1D752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4511120" y="3348712"/>
            <a:ext cx="272026" cy="223061"/>
          </a:xfrm>
          <a:prstGeom prst="rect">
            <a:avLst/>
          </a:prstGeom>
        </p:spPr>
      </p:pic>
      <p:pic>
        <p:nvPicPr>
          <p:cNvPr id="9" name="Graphic 8" descr="Earth globe: Americas with solid fill">
            <a:extLst>
              <a:ext uri="{FF2B5EF4-FFF2-40B4-BE49-F238E27FC236}">
                <a16:creationId xmlns:a16="http://schemas.microsoft.com/office/drawing/2014/main" id="{1459CB89-DC17-1161-2D2F-9912191751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24538" y="2814638"/>
            <a:ext cx="914400" cy="914400"/>
          </a:xfrm>
          <a:prstGeom prst="rect">
            <a:avLst/>
          </a:prstGeom>
        </p:spPr>
      </p:pic>
      <p:cxnSp>
        <p:nvCxnSpPr>
          <p:cNvPr id="13" name="Straight Connector 12">
            <a:extLst>
              <a:ext uri="{FF2B5EF4-FFF2-40B4-BE49-F238E27FC236}">
                <a16:creationId xmlns:a16="http://schemas.microsoft.com/office/drawing/2014/main" id="{5A251CF3-F9DF-9CB0-9F31-FE0A8CBBD62B}"/>
              </a:ext>
            </a:extLst>
          </p:cNvPr>
          <p:cNvCxnSpPr>
            <a:cxnSpLocks/>
          </p:cNvCxnSpPr>
          <p:nvPr/>
        </p:nvCxnSpPr>
        <p:spPr>
          <a:xfrm flipH="1" flipV="1">
            <a:off x="5529263" y="400050"/>
            <a:ext cx="5900737" cy="326707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B0AFE7E-1CAF-AAA3-226D-6F6DD2EE493B}"/>
              </a:ext>
            </a:extLst>
          </p:cNvPr>
          <p:cNvCxnSpPr>
            <a:cxnSpLocks/>
            <a:stCxn id="7" idx="3"/>
          </p:cNvCxnSpPr>
          <p:nvPr/>
        </p:nvCxnSpPr>
        <p:spPr>
          <a:xfrm flipV="1">
            <a:off x="4647134" y="2950371"/>
            <a:ext cx="1465971" cy="3738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968C7B2-EEE7-EB1D-B06A-D326217E8F48}"/>
              </a:ext>
            </a:extLst>
          </p:cNvPr>
          <p:cNvCxnSpPr>
            <a:cxnSpLocks/>
            <a:stCxn id="7" idx="1"/>
          </p:cNvCxnSpPr>
          <p:nvPr/>
        </p:nvCxnSpPr>
        <p:spPr>
          <a:xfrm>
            <a:off x="4647134" y="3596256"/>
            <a:ext cx="1634604" cy="81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938A13F-B4AC-6606-0127-65FB34CD78F4}"/>
              </a:ext>
            </a:extLst>
          </p:cNvPr>
          <p:cNvCxnSpPr>
            <a:cxnSpLocks/>
          </p:cNvCxnSpPr>
          <p:nvPr/>
        </p:nvCxnSpPr>
        <p:spPr>
          <a:xfrm flipV="1">
            <a:off x="1197769" y="311942"/>
            <a:ext cx="5715000" cy="323374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13BC64A-CBD1-C60E-10F3-8F643B37A8D6}"/>
              </a:ext>
            </a:extLst>
          </p:cNvPr>
          <p:cNvCxnSpPr>
            <a:cxnSpLocks/>
          </p:cNvCxnSpPr>
          <p:nvPr/>
        </p:nvCxnSpPr>
        <p:spPr>
          <a:xfrm>
            <a:off x="1257300" y="2950372"/>
            <a:ext cx="5957888" cy="339327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1C1E756-B51E-86FE-C93D-0014F5C8288B}"/>
              </a:ext>
            </a:extLst>
          </p:cNvPr>
          <p:cNvCxnSpPr>
            <a:cxnSpLocks/>
          </p:cNvCxnSpPr>
          <p:nvPr/>
        </p:nvCxnSpPr>
        <p:spPr>
          <a:xfrm flipH="1">
            <a:off x="5214938" y="2814637"/>
            <a:ext cx="6272213" cy="3529013"/>
          </a:xfrm>
          <a:prstGeom prst="line">
            <a:avLst/>
          </a:prstGeom>
        </p:spPr>
        <p:style>
          <a:lnRef idx="2">
            <a:schemeClr val="accent1"/>
          </a:lnRef>
          <a:fillRef idx="0">
            <a:schemeClr val="accent1"/>
          </a:fillRef>
          <a:effectRef idx="1">
            <a:schemeClr val="accent1"/>
          </a:effectRef>
          <a:fontRef idx="minor">
            <a:schemeClr val="tx1"/>
          </a:fontRef>
        </p:style>
      </p:cxnSp>
      <p:pic>
        <p:nvPicPr>
          <p:cNvPr id="29" name="Graphic 28" descr="Infinity outline">
            <a:extLst>
              <a:ext uri="{FF2B5EF4-FFF2-40B4-BE49-F238E27FC236}">
                <a16:creationId xmlns:a16="http://schemas.microsoft.com/office/drawing/2014/main" id="{15B33DAF-51B2-A967-E30A-0DE4DB9707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522871" y="2402682"/>
            <a:ext cx="633411" cy="633411"/>
          </a:xfrm>
          <a:prstGeom prst="rect">
            <a:avLst/>
          </a:prstGeom>
        </p:spPr>
      </p:pic>
      <p:pic>
        <p:nvPicPr>
          <p:cNvPr id="31" name="Graphic 30" descr="Infinity outline">
            <a:extLst>
              <a:ext uri="{FF2B5EF4-FFF2-40B4-BE49-F238E27FC236}">
                <a16:creationId xmlns:a16="http://schemas.microsoft.com/office/drawing/2014/main" id="{E7D8319B-9AF8-0887-9D09-8962C49533F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90776" y="8239123"/>
            <a:ext cx="633411" cy="633411"/>
          </a:xfrm>
          <a:prstGeom prst="rect">
            <a:avLst/>
          </a:prstGeom>
        </p:spPr>
      </p:pic>
      <p:pic>
        <p:nvPicPr>
          <p:cNvPr id="32" name="Graphic 31" descr="Infinity outline">
            <a:extLst>
              <a:ext uri="{FF2B5EF4-FFF2-40B4-BE49-F238E27FC236}">
                <a16:creationId xmlns:a16="http://schemas.microsoft.com/office/drawing/2014/main" id="{5BD3D737-2931-9078-9F3C-E579A949A0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15188" y="6122194"/>
            <a:ext cx="633411" cy="633411"/>
          </a:xfrm>
          <a:prstGeom prst="rect">
            <a:avLst/>
          </a:prstGeom>
        </p:spPr>
      </p:pic>
      <p:pic>
        <p:nvPicPr>
          <p:cNvPr id="33" name="Graphic 32" descr="Infinity outline">
            <a:extLst>
              <a:ext uri="{FF2B5EF4-FFF2-40B4-BE49-F238E27FC236}">
                <a16:creationId xmlns:a16="http://schemas.microsoft.com/office/drawing/2014/main" id="{5A58A072-C102-6E47-31CF-4757B0012B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81527" y="6105525"/>
            <a:ext cx="633411" cy="633411"/>
          </a:xfrm>
          <a:prstGeom prst="rect">
            <a:avLst/>
          </a:prstGeom>
        </p:spPr>
      </p:pic>
      <p:pic>
        <p:nvPicPr>
          <p:cNvPr id="34" name="Graphic 33" descr="Infinity outline">
            <a:extLst>
              <a:ext uri="{FF2B5EF4-FFF2-40B4-BE49-F238E27FC236}">
                <a16:creationId xmlns:a16="http://schemas.microsoft.com/office/drawing/2014/main" id="{6ACECF59-97E0-DD0E-525E-9104C3924B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9127" y="3324231"/>
            <a:ext cx="633411" cy="633411"/>
          </a:xfrm>
          <a:prstGeom prst="rect">
            <a:avLst/>
          </a:prstGeom>
        </p:spPr>
      </p:pic>
      <p:pic>
        <p:nvPicPr>
          <p:cNvPr id="35" name="Graphic 34" descr="Infinity outline">
            <a:extLst>
              <a:ext uri="{FF2B5EF4-FFF2-40B4-BE49-F238E27FC236}">
                <a16:creationId xmlns:a16="http://schemas.microsoft.com/office/drawing/2014/main" id="{1D181478-8B92-9C83-CE25-69BD56143A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2462" y="2555086"/>
            <a:ext cx="633411" cy="633411"/>
          </a:xfrm>
          <a:prstGeom prst="rect">
            <a:avLst/>
          </a:prstGeom>
        </p:spPr>
      </p:pic>
      <p:pic>
        <p:nvPicPr>
          <p:cNvPr id="37" name="Graphic 36" descr="Infinity outline">
            <a:extLst>
              <a:ext uri="{FF2B5EF4-FFF2-40B4-BE49-F238E27FC236}">
                <a16:creationId xmlns:a16="http://schemas.microsoft.com/office/drawing/2014/main" id="{A76C6E64-8543-AF42-A56C-94150AA4AA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2989" y="59532"/>
            <a:ext cx="633411" cy="633411"/>
          </a:xfrm>
          <a:prstGeom prst="rect">
            <a:avLst/>
          </a:prstGeom>
        </p:spPr>
      </p:pic>
      <p:pic>
        <p:nvPicPr>
          <p:cNvPr id="38" name="Graphic 37" descr="Infinity outline">
            <a:extLst>
              <a:ext uri="{FF2B5EF4-FFF2-40B4-BE49-F238E27FC236}">
                <a16:creationId xmlns:a16="http://schemas.microsoft.com/office/drawing/2014/main" id="{36BD8539-378E-8CCE-7E1F-63376F3A4E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15163" y="-42858"/>
            <a:ext cx="633411" cy="633411"/>
          </a:xfrm>
          <a:prstGeom prst="rect">
            <a:avLst/>
          </a:prstGeom>
        </p:spPr>
      </p:pic>
      <p:pic>
        <p:nvPicPr>
          <p:cNvPr id="41" name="Graphic 40" descr="Star outline">
            <a:extLst>
              <a:ext uri="{FF2B5EF4-FFF2-40B4-BE49-F238E27FC236}">
                <a16:creationId xmlns:a16="http://schemas.microsoft.com/office/drawing/2014/main" id="{74BE490A-8457-96D2-3B6F-3E4350E1615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375109" y="514350"/>
            <a:ext cx="689014" cy="645321"/>
          </a:xfrm>
          <a:prstGeom prst="rect">
            <a:avLst/>
          </a:prstGeom>
          <a:effectLst>
            <a:glow rad="101600">
              <a:srgbClr val="FFFF00">
                <a:alpha val="60000"/>
              </a:srgbClr>
            </a:glow>
          </a:effectLst>
        </p:spPr>
      </p:pic>
      <p:pic>
        <p:nvPicPr>
          <p:cNvPr id="42" name="Graphic 41" descr="Star outline">
            <a:extLst>
              <a:ext uri="{FF2B5EF4-FFF2-40B4-BE49-F238E27FC236}">
                <a16:creationId xmlns:a16="http://schemas.microsoft.com/office/drawing/2014/main" id="{9AE39912-66E1-8813-18B4-96C68E05FE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59707" y="5476873"/>
            <a:ext cx="689014" cy="645321"/>
          </a:xfrm>
          <a:prstGeom prst="rect">
            <a:avLst/>
          </a:prstGeom>
          <a:effectLst>
            <a:glow rad="101600">
              <a:srgbClr val="FFFF00">
                <a:alpha val="60000"/>
              </a:srgbClr>
            </a:glow>
          </a:effectLst>
        </p:spPr>
      </p:pic>
      <p:pic>
        <p:nvPicPr>
          <p:cNvPr id="43" name="Graphic 42" descr="Star outline">
            <a:extLst>
              <a:ext uri="{FF2B5EF4-FFF2-40B4-BE49-F238E27FC236}">
                <a16:creationId xmlns:a16="http://schemas.microsoft.com/office/drawing/2014/main" id="{EDCA442B-57C5-65A5-CC38-D8A82B39955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6716" y="5844779"/>
            <a:ext cx="689014" cy="645321"/>
          </a:xfrm>
          <a:prstGeom prst="rect">
            <a:avLst/>
          </a:prstGeom>
          <a:effectLst>
            <a:glow rad="101600">
              <a:srgbClr val="FFFF00">
                <a:alpha val="60000"/>
              </a:srgbClr>
            </a:glow>
          </a:effectLst>
        </p:spPr>
      </p:pic>
      <p:pic>
        <p:nvPicPr>
          <p:cNvPr id="44" name="Graphic 43" descr="Star outline">
            <a:extLst>
              <a:ext uri="{FF2B5EF4-FFF2-40B4-BE49-F238E27FC236}">
                <a16:creationId xmlns:a16="http://schemas.microsoft.com/office/drawing/2014/main" id="{F99888C6-35F7-8E83-4C5A-6E5AE51362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77909" y="104778"/>
            <a:ext cx="689014" cy="645321"/>
          </a:xfrm>
          <a:prstGeom prst="rect">
            <a:avLst/>
          </a:prstGeom>
          <a:effectLst>
            <a:glow rad="101600">
              <a:srgbClr val="FFFF00">
                <a:alpha val="60000"/>
              </a:srgbClr>
            </a:glow>
          </a:effectLst>
        </p:spPr>
      </p:pic>
      <p:pic>
        <p:nvPicPr>
          <p:cNvPr id="45" name="Graphic 44" descr="Infinity outline">
            <a:extLst>
              <a:ext uri="{FF2B5EF4-FFF2-40B4-BE49-F238E27FC236}">
                <a16:creationId xmlns:a16="http://schemas.microsoft.com/office/drawing/2014/main" id="{2CBE09E8-52DB-AD7C-0D72-F9A3DE3C1E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462152" y="3350420"/>
            <a:ext cx="633411" cy="633411"/>
          </a:xfrm>
          <a:prstGeom prst="rect">
            <a:avLst/>
          </a:prstGeom>
        </p:spPr>
      </p:pic>
      <p:sp>
        <p:nvSpPr>
          <p:cNvPr id="2" name="TextBox 1">
            <a:extLst>
              <a:ext uri="{FF2B5EF4-FFF2-40B4-BE49-F238E27FC236}">
                <a16:creationId xmlns:a16="http://schemas.microsoft.com/office/drawing/2014/main" id="{095C0895-BC2F-209C-F9F3-FC19A6DDFDB4}"/>
              </a:ext>
            </a:extLst>
          </p:cNvPr>
          <p:cNvSpPr txBox="1"/>
          <p:nvPr/>
        </p:nvSpPr>
        <p:spPr>
          <a:xfrm>
            <a:off x="8351044" y="4783870"/>
            <a:ext cx="2169431" cy="2031325"/>
          </a:xfrm>
          <a:prstGeom prst="rect">
            <a:avLst/>
          </a:prstGeom>
          <a:noFill/>
        </p:spPr>
        <p:txBody>
          <a:bodyPr wrap="square" rtlCol="0">
            <a:spAutoFit/>
          </a:bodyPr>
          <a:lstStyle/>
          <a:p>
            <a:r>
              <a:rPr lang="en-US" dirty="0">
                <a:latin typeface="Garamond" panose="02020404030301010803" pitchFamily="18" charset="0"/>
              </a:rPr>
              <a:t>“To have a Christian-Biblical worldview is to have the perspective </a:t>
            </a:r>
          </a:p>
          <a:p>
            <a:r>
              <a:rPr lang="en-US" dirty="0">
                <a:latin typeface="Garamond" panose="02020404030301010803" pitchFamily="18" charset="0"/>
              </a:rPr>
              <a:t>Of seeing the world as God sees it.       </a:t>
            </a:r>
            <a:r>
              <a:rPr lang="en-US" i="1" dirty="0">
                <a:latin typeface="Garamond" panose="02020404030301010803" pitchFamily="18" charset="0"/>
              </a:rPr>
              <a:t>Rev. Steve Jennings</a:t>
            </a:r>
          </a:p>
        </p:txBody>
      </p:sp>
    </p:spTree>
    <p:extLst>
      <p:ext uri="{BB962C8B-B14F-4D97-AF65-F5344CB8AC3E}">
        <p14:creationId xmlns:p14="http://schemas.microsoft.com/office/powerpoint/2010/main" val="147452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CD7D0-640A-0A09-18F0-82D752BFE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F5B9CA-4F01-0836-D2BD-60DBE0016188}"/>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1EBC6B5D-FD55-4FA3-9796-FEB96171886D}"/>
              </a:ext>
            </a:extLst>
          </p:cNvPr>
          <p:cNvSpPr>
            <a:spLocks noGrp="1"/>
          </p:cNvSpPr>
          <p:nvPr>
            <p:ph idx="1"/>
          </p:nvPr>
        </p:nvSpPr>
        <p:spPr>
          <a:xfrm>
            <a:off x="270310" y="1825625"/>
            <a:ext cx="10114333" cy="4667250"/>
          </a:xfrm>
        </p:spPr>
        <p:txBody>
          <a:bodyPr>
            <a:normAutofit fontScale="92500" lnSpcReduction="10000"/>
          </a:bodyPr>
          <a:lstStyle/>
          <a:p>
            <a:pPr marL="0" indent="0">
              <a:lnSpc>
                <a:spcPct val="108000"/>
              </a:lnSpc>
              <a:spcBef>
                <a:spcPts val="1200"/>
              </a:spcBef>
              <a:buNone/>
            </a:pPr>
            <a:r>
              <a:rPr lang="en-US" sz="3200" b="1" dirty="0"/>
              <a:t>As Christians what are potential falsehoods we have about Worldviews ? </a:t>
            </a:r>
          </a:p>
          <a:p>
            <a:r>
              <a:rPr lang="en-US" sz="2400" b="1" dirty="0"/>
              <a:t>Christianity is a competing worldview </a:t>
            </a:r>
          </a:p>
          <a:p>
            <a:pPr lvl="1">
              <a:lnSpc>
                <a:spcPct val="108000"/>
              </a:lnSpc>
            </a:pPr>
            <a:r>
              <a:rPr lang="en-US" sz="1800" dirty="0"/>
              <a:t>False because the premise of God is that which is greater than creation therefore the concept by definition cannot be judged by the created</a:t>
            </a:r>
          </a:p>
          <a:p>
            <a:pPr lvl="1">
              <a:lnSpc>
                <a:spcPct val="108000"/>
              </a:lnSpc>
            </a:pPr>
            <a:r>
              <a:rPr lang="en-US" sz="1800" dirty="0"/>
              <a:t>Schaeffer – presuppositionalism </a:t>
            </a:r>
          </a:p>
          <a:p>
            <a:pPr marL="228600" lvl="1">
              <a:spcBef>
                <a:spcPts val="1000"/>
              </a:spcBef>
            </a:pPr>
            <a:r>
              <a:rPr lang="en-US" b="1" dirty="0"/>
              <a:t>We must protect our faith and let others make up their own minds </a:t>
            </a:r>
          </a:p>
          <a:p>
            <a:pPr lvl="1">
              <a:lnSpc>
                <a:spcPct val="108000"/>
              </a:lnSpc>
            </a:pPr>
            <a:r>
              <a:rPr lang="en-US" sz="1800" dirty="0"/>
              <a:t>Ezekiel 33 – being watchman and guilt for not sounding the warning</a:t>
            </a:r>
          </a:p>
          <a:p>
            <a:pPr lvl="1">
              <a:lnSpc>
                <a:spcPct val="108000"/>
              </a:lnSpc>
            </a:pPr>
            <a:r>
              <a:rPr lang="en-US" sz="1800" dirty="0"/>
              <a:t>Great commission</a:t>
            </a:r>
          </a:p>
          <a:p>
            <a:pPr marL="228600" lvl="1">
              <a:spcBef>
                <a:spcPts val="1000"/>
              </a:spcBef>
            </a:pPr>
            <a:r>
              <a:rPr lang="en-US" b="1" dirty="0"/>
              <a:t>We must convince the world of the falsehood </a:t>
            </a:r>
          </a:p>
          <a:p>
            <a:pPr lvl="1">
              <a:lnSpc>
                <a:spcPct val="108000"/>
              </a:lnSpc>
            </a:pPr>
            <a:r>
              <a:rPr lang="en-US" sz="1800" dirty="0"/>
              <a:t>Ephesians 5:7-16 – discern what is pleasing to the Lord (we do it for God, not for others)</a:t>
            </a:r>
          </a:p>
          <a:p>
            <a:pPr lvl="1">
              <a:lnSpc>
                <a:spcPct val="108000"/>
              </a:lnSpc>
            </a:pPr>
            <a:r>
              <a:rPr lang="en-US" sz="1800" dirty="0"/>
              <a:t>Matthew 4:9 – 3</a:t>
            </a:r>
            <a:r>
              <a:rPr lang="en-US" sz="1800" baseline="30000" dirty="0"/>
              <a:t>rd</a:t>
            </a:r>
            <a:r>
              <a:rPr lang="en-US" sz="1800" dirty="0"/>
              <a:t> temptation</a:t>
            </a:r>
          </a:p>
          <a:p>
            <a:pPr lvl="1">
              <a:lnSpc>
                <a:spcPct val="108000"/>
              </a:lnSpc>
            </a:pPr>
            <a:r>
              <a:rPr lang="en-US" sz="1800" dirty="0"/>
              <a:t>Matthew 13:13 – seeing do not see, hearing they do not hear</a:t>
            </a:r>
          </a:p>
          <a:p>
            <a:pPr marL="457200" lvl="1" indent="0">
              <a:lnSpc>
                <a:spcPct val="108000"/>
              </a:lnSpc>
              <a:buNone/>
            </a:pPr>
            <a:endParaRPr lang="en-US" sz="1800" dirty="0"/>
          </a:p>
        </p:txBody>
      </p:sp>
      <p:pic>
        <p:nvPicPr>
          <p:cNvPr id="1026" name="Picture 2" descr="Quem foi Francis Schaeffer? | Stephen Nichols - CRUCIFORME">
            <a:extLst>
              <a:ext uri="{FF2B5EF4-FFF2-40B4-BE49-F238E27FC236}">
                <a16:creationId xmlns:a16="http://schemas.microsoft.com/office/drawing/2014/main" id="{3E1FAD52-C755-8788-5C6C-7C95C12B6D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23" t="2381" r="28856" b="2022"/>
          <a:stretch>
            <a:fillRect/>
          </a:stretch>
        </p:blipFill>
        <p:spPr bwMode="auto">
          <a:xfrm>
            <a:off x="10384643" y="4696896"/>
            <a:ext cx="1662176" cy="15027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714258B-FC9F-1CE1-4916-DA4F88DF828A}"/>
              </a:ext>
            </a:extLst>
          </p:cNvPr>
          <p:cNvSpPr txBox="1"/>
          <p:nvPr/>
        </p:nvSpPr>
        <p:spPr>
          <a:xfrm>
            <a:off x="10257295" y="6258480"/>
            <a:ext cx="1916871" cy="369332"/>
          </a:xfrm>
          <a:prstGeom prst="rect">
            <a:avLst/>
          </a:prstGeom>
          <a:noFill/>
        </p:spPr>
        <p:txBody>
          <a:bodyPr wrap="none" rtlCol="0">
            <a:spAutoFit/>
          </a:bodyPr>
          <a:lstStyle/>
          <a:p>
            <a:r>
              <a:rPr lang="en-US" dirty="0"/>
              <a:t>Francis Schaeffer</a:t>
            </a:r>
          </a:p>
        </p:txBody>
      </p:sp>
    </p:spTree>
    <p:extLst>
      <p:ext uri="{BB962C8B-B14F-4D97-AF65-F5344CB8AC3E}">
        <p14:creationId xmlns:p14="http://schemas.microsoft.com/office/powerpoint/2010/main" val="137846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dissolve">
                                      <p:cBhvr>
                                        <p:cTn id="30" dur="500"/>
                                        <p:tgtEl>
                                          <p:spTgt spid="3">
                                            <p:txEl>
                                              <p:pRg st="7" end="7"/>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dissolve">
                                      <p:cBhvr>
                                        <p:cTn id="33" dur="500"/>
                                        <p:tgtEl>
                                          <p:spTgt spid="3">
                                            <p:txEl>
                                              <p:pRg st="8" end="8"/>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dissolve">
                                      <p:cBhvr>
                                        <p:cTn id="36" dur="500"/>
                                        <p:tgtEl>
                                          <p:spTgt spid="3">
                                            <p:txEl>
                                              <p:pRg st="9" end="9"/>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dissolve">
                                      <p:cBhvr>
                                        <p:cTn id="39" dur="500"/>
                                        <p:tgtEl>
                                          <p:spTgt spid="3">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026"/>
                                        </p:tgtEl>
                                        <p:attrNameLst>
                                          <p:attrName>style.visibility</p:attrName>
                                        </p:attrNameLst>
                                      </p:cBhvr>
                                      <p:to>
                                        <p:strVal val="visible"/>
                                      </p:to>
                                    </p:set>
                                    <p:animEffect transition="in" filter="dissolve">
                                      <p:cBhvr>
                                        <p:cTn id="44" dur="500"/>
                                        <p:tgtEl>
                                          <p:spTgt spid="102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dissolv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E481F-5B47-5464-539C-A6BE220C6145}"/>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6595F056-3C13-8194-87AA-87C73EC8008E}"/>
              </a:ext>
            </a:extLst>
          </p:cNvPr>
          <p:cNvSpPr>
            <a:spLocks noGrp="1"/>
          </p:cNvSpPr>
          <p:nvPr>
            <p:ph idx="1"/>
          </p:nvPr>
        </p:nvSpPr>
        <p:spPr>
          <a:xfrm>
            <a:off x="838200" y="1825625"/>
            <a:ext cx="10515600" cy="4927872"/>
          </a:xfrm>
        </p:spPr>
        <p:txBody>
          <a:bodyPr>
            <a:normAutofit/>
          </a:bodyPr>
          <a:lstStyle/>
          <a:p>
            <a:r>
              <a:rPr lang="en-US" dirty="0"/>
              <a:t>Some competing worldviews (from Anderson)</a:t>
            </a:r>
          </a:p>
          <a:p>
            <a:pPr lvl="1"/>
            <a:r>
              <a:rPr lang="en-US" dirty="0"/>
              <a:t>Naturalism: there is no God; humans are just highly evolved animals; the universe is a closed physical system.</a:t>
            </a:r>
          </a:p>
          <a:p>
            <a:pPr lvl="1"/>
            <a:r>
              <a:rPr lang="en-US" dirty="0"/>
              <a:t>Postmodernism: there are no objective truths and moral standards; “reality” is ultimately a human social construction.</a:t>
            </a:r>
          </a:p>
          <a:p>
            <a:pPr lvl="1"/>
            <a:r>
              <a:rPr lang="en-US" dirty="0"/>
              <a:t>Pantheism: God is the totality of reality; thus, we are all divine by nature.</a:t>
            </a:r>
          </a:p>
          <a:p>
            <a:pPr lvl="1"/>
            <a:r>
              <a:rPr lang="en-US" dirty="0"/>
              <a:t>Pluralism: the different world religions represent equally valid perspectives on the ultimate reality; there are many valid paths to salvation.</a:t>
            </a:r>
          </a:p>
          <a:p>
            <a:pPr lvl="1"/>
            <a:r>
              <a:rPr lang="en-US" dirty="0"/>
              <a:t>Islam: there is only one God, and He has no son; God has revealed His will for all people through His final prophet, Muhammad, and His eternal word, the Qur’an.</a:t>
            </a:r>
          </a:p>
          <a:p>
            <a:pPr lvl="1"/>
            <a:r>
              <a:rPr lang="en-US" dirty="0"/>
              <a:t>Moralistic therapeutic deism: God just wants us to be happy and nice to other people; He intervenes in our affairs only when we call on Him to help us out.</a:t>
            </a:r>
          </a:p>
        </p:txBody>
      </p:sp>
    </p:spTree>
    <p:extLst>
      <p:ext uri="{BB962C8B-B14F-4D97-AF65-F5344CB8AC3E}">
        <p14:creationId xmlns:p14="http://schemas.microsoft.com/office/powerpoint/2010/main" val="421704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B5144-7A8E-397C-E67E-03698A336857}"/>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F00685FC-7BA4-AC50-93F3-1E489C9913BC}"/>
              </a:ext>
            </a:extLst>
          </p:cNvPr>
          <p:cNvSpPr>
            <a:spLocks noGrp="1"/>
          </p:cNvSpPr>
          <p:nvPr>
            <p:ph idx="1"/>
          </p:nvPr>
        </p:nvSpPr>
        <p:spPr/>
        <p:txBody>
          <a:bodyPr/>
          <a:lstStyle/>
          <a:p>
            <a:r>
              <a:rPr lang="en-US" dirty="0"/>
              <a:t>Questions/comments?</a:t>
            </a:r>
          </a:p>
        </p:txBody>
      </p:sp>
    </p:spTree>
    <p:extLst>
      <p:ext uri="{BB962C8B-B14F-4D97-AF65-F5344CB8AC3E}">
        <p14:creationId xmlns:p14="http://schemas.microsoft.com/office/powerpoint/2010/main" val="2696366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A971-3DE2-6408-C778-29BB6043B99A}"/>
              </a:ext>
            </a:extLst>
          </p:cNvPr>
          <p:cNvSpPr>
            <a:spLocks noGrp="1"/>
          </p:cNvSpPr>
          <p:nvPr>
            <p:ph type="title"/>
          </p:nvPr>
        </p:nvSpPr>
        <p:spPr/>
        <p:txBody>
          <a:bodyPr>
            <a:normAutofit fontScale="90000"/>
          </a:bodyPr>
          <a:lstStyle/>
          <a:p>
            <a:r>
              <a:rPr lang="en-US" sz="5400" b="1" dirty="0"/>
              <a:t>Where Did I Come From?</a:t>
            </a:r>
            <a:br>
              <a:rPr lang="en-US" sz="5400" dirty="0"/>
            </a:br>
            <a:r>
              <a:rPr lang="en-US" dirty="0"/>
              <a:t>Did It Start At Creation?</a:t>
            </a:r>
          </a:p>
        </p:txBody>
      </p:sp>
      <p:sp>
        <p:nvSpPr>
          <p:cNvPr id="3" name="Content Placeholder 2">
            <a:extLst>
              <a:ext uri="{FF2B5EF4-FFF2-40B4-BE49-F238E27FC236}">
                <a16:creationId xmlns:a16="http://schemas.microsoft.com/office/drawing/2014/main" id="{04AAD5F3-BFFA-31EE-079D-171E891BA376}"/>
              </a:ext>
            </a:extLst>
          </p:cNvPr>
          <p:cNvSpPr>
            <a:spLocks noGrp="1"/>
          </p:cNvSpPr>
          <p:nvPr>
            <p:ph idx="1"/>
          </p:nvPr>
        </p:nvSpPr>
        <p:spPr/>
        <p:txBody>
          <a:bodyPr>
            <a:normAutofit/>
          </a:bodyPr>
          <a:lstStyle/>
          <a:p>
            <a:r>
              <a:rPr lang="en-US" dirty="0"/>
              <a:t>Introduction (handout)</a:t>
            </a:r>
          </a:p>
          <a:p>
            <a:pPr marL="457200" lvl="1" indent="0">
              <a:buNone/>
            </a:pPr>
            <a:r>
              <a:rPr lang="en-US" dirty="0"/>
              <a:t>“In general, one’s worldview on how things started either involves a creator (remember intelligent design?) or not. Some who believe in a creator would like to have a middle road. For them, this creator is a</a:t>
            </a:r>
          </a:p>
          <a:p>
            <a:pPr marL="457200" lvl="1" indent="0">
              <a:buNone/>
            </a:pPr>
            <a:r>
              <a:rPr lang="en-US" dirty="0"/>
              <a:t> </a:t>
            </a:r>
            <a:r>
              <a:rPr lang="en-US" sz="3200" b="1" i="1" dirty="0"/>
              <a:t>s  l  o  w </a:t>
            </a:r>
            <a:r>
              <a:rPr lang="en-US" dirty="0"/>
              <a:t>creator who required millions of years of trial and error. The reason for this middle road position is to accommodate the smart and unbiased scientist with letters after his/her name. I do not think that this option is defensible. So, to keep it simple and intellectually honest, I propose that there are really only two views. The first is that of the creationist and the second is that of the evolutionist.”</a:t>
            </a:r>
          </a:p>
          <a:p>
            <a:pPr marL="457200" lvl="1" indent="0">
              <a:buNone/>
            </a:pPr>
            <a:r>
              <a:rPr lang="en-US" dirty="0"/>
              <a:t>								Dave Morris 2018</a:t>
            </a:r>
          </a:p>
          <a:p>
            <a:pPr marL="0" indent="0">
              <a:buNone/>
            </a:pPr>
            <a:r>
              <a:rPr lang="en-US" dirty="0"/>
              <a:t>	So, you are seeing and hearing a creationist.</a:t>
            </a:r>
          </a:p>
          <a:p>
            <a:endParaRPr lang="en-US" dirty="0"/>
          </a:p>
        </p:txBody>
      </p:sp>
    </p:spTree>
    <p:extLst>
      <p:ext uri="{BB962C8B-B14F-4D97-AF65-F5344CB8AC3E}">
        <p14:creationId xmlns:p14="http://schemas.microsoft.com/office/powerpoint/2010/main" val="110686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dissolv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0BAC-A184-BAB0-945E-CDF39522FBCF}"/>
              </a:ext>
            </a:extLst>
          </p:cNvPr>
          <p:cNvSpPr>
            <a:spLocks noGrp="1"/>
          </p:cNvSpPr>
          <p:nvPr>
            <p:ph type="title"/>
          </p:nvPr>
        </p:nvSpPr>
        <p:spPr/>
        <p:txBody>
          <a:bodyPr/>
          <a:lstStyle/>
          <a:p>
            <a:r>
              <a:rPr lang="en-US" dirty="0"/>
              <a:t>Did It Start At Creation?</a:t>
            </a:r>
          </a:p>
        </p:txBody>
      </p:sp>
      <p:sp>
        <p:nvSpPr>
          <p:cNvPr id="3" name="Content Placeholder 2">
            <a:extLst>
              <a:ext uri="{FF2B5EF4-FFF2-40B4-BE49-F238E27FC236}">
                <a16:creationId xmlns:a16="http://schemas.microsoft.com/office/drawing/2014/main" id="{A85920B9-BADB-D379-CF5B-2D5B0F38744B}"/>
              </a:ext>
            </a:extLst>
          </p:cNvPr>
          <p:cNvSpPr>
            <a:spLocks noGrp="1"/>
          </p:cNvSpPr>
          <p:nvPr>
            <p:ph idx="1"/>
          </p:nvPr>
        </p:nvSpPr>
        <p:spPr/>
        <p:txBody>
          <a:bodyPr/>
          <a:lstStyle/>
          <a:p>
            <a:r>
              <a:rPr lang="en-US" dirty="0"/>
              <a:t>Introduction (cont.)</a:t>
            </a:r>
          </a:p>
          <a:p>
            <a:pPr lvl="1"/>
            <a:r>
              <a:rPr lang="en-US" dirty="0"/>
              <a:t>In this area of beginnings, a Christian worldview should answer three questions:</a:t>
            </a:r>
          </a:p>
          <a:p>
            <a:pPr marL="1371600" lvl="2" indent="-457200">
              <a:buFont typeface="+mj-lt"/>
              <a:buAutoNum type="arabicPeriod"/>
            </a:pPr>
            <a:r>
              <a:rPr lang="en-US" dirty="0"/>
              <a:t>What is the Christian understanding of how this world (including human beings) began?</a:t>
            </a:r>
          </a:p>
          <a:p>
            <a:pPr marL="1371600" lvl="2" indent="-457200">
              <a:buFont typeface="+mj-lt"/>
              <a:buAutoNum type="arabicPeriod"/>
            </a:pPr>
            <a:r>
              <a:rPr lang="en-US" dirty="0"/>
              <a:t>Why does the evolutionist (or naturalist) fall short?</a:t>
            </a:r>
          </a:p>
          <a:p>
            <a:pPr marL="1371600" lvl="2" indent="-457200">
              <a:buFont typeface="+mj-lt"/>
              <a:buAutoNum type="arabicPeriod"/>
            </a:pPr>
            <a:r>
              <a:rPr lang="en-US" dirty="0"/>
              <a:t>Why do dogs wag their tails?</a:t>
            </a:r>
          </a:p>
          <a:p>
            <a:pPr lvl="1"/>
            <a:r>
              <a:rPr lang="en-US" dirty="0"/>
              <a:t>We will start with #2.</a:t>
            </a:r>
          </a:p>
          <a:p>
            <a:pPr lvl="1"/>
            <a:endParaRPr lang="en-US" dirty="0"/>
          </a:p>
          <a:p>
            <a:pPr lvl="1"/>
            <a:endParaRPr lang="en-US" dirty="0"/>
          </a:p>
          <a:p>
            <a:pPr lvl="1"/>
            <a:r>
              <a:rPr lang="en-US" dirty="0"/>
              <a:t>BTW, “theistic evolution” will not be considered since it is Biblically and intellectually dishonest.</a:t>
            </a:r>
          </a:p>
        </p:txBody>
      </p:sp>
    </p:spTree>
    <p:extLst>
      <p:ext uri="{BB962C8B-B14F-4D97-AF65-F5344CB8AC3E}">
        <p14:creationId xmlns:p14="http://schemas.microsoft.com/office/powerpoint/2010/main" val="291596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dissolv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8BFA2-D054-2141-CBAE-C6058A690EB6}"/>
              </a:ext>
            </a:extLst>
          </p:cNvPr>
          <p:cNvSpPr>
            <a:spLocks noGrp="1"/>
          </p:cNvSpPr>
          <p:nvPr>
            <p:ph type="title"/>
          </p:nvPr>
        </p:nvSpPr>
        <p:spPr/>
        <p:txBody>
          <a:bodyPr/>
          <a:lstStyle/>
          <a:p>
            <a:r>
              <a:rPr lang="en-US" dirty="0"/>
              <a:t>Did It Start At Creation?</a:t>
            </a:r>
          </a:p>
        </p:txBody>
      </p:sp>
      <p:sp>
        <p:nvSpPr>
          <p:cNvPr id="3" name="Content Placeholder 2">
            <a:extLst>
              <a:ext uri="{FF2B5EF4-FFF2-40B4-BE49-F238E27FC236}">
                <a16:creationId xmlns:a16="http://schemas.microsoft.com/office/drawing/2014/main" id="{C082997E-1762-723E-8CD9-1474559A1122}"/>
              </a:ext>
            </a:extLst>
          </p:cNvPr>
          <p:cNvSpPr>
            <a:spLocks noGrp="1"/>
          </p:cNvSpPr>
          <p:nvPr>
            <p:ph idx="1"/>
          </p:nvPr>
        </p:nvSpPr>
        <p:spPr>
          <a:xfrm>
            <a:off x="838200" y="1825624"/>
            <a:ext cx="10515600" cy="4914809"/>
          </a:xfrm>
        </p:spPr>
        <p:txBody>
          <a:bodyPr>
            <a:normAutofit fontScale="92500" lnSpcReduction="20000"/>
          </a:bodyPr>
          <a:lstStyle/>
          <a:p>
            <a:r>
              <a:rPr lang="en-US" dirty="0"/>
              <a:t>Why does the evolutionist (or naturalist) fall short?</a:t>
            </a:r>
          </a:p>
          <a:p>
            <a:pPr lvl="1"/>
            <a:r>
              <a:rPr lang="en-US" dirty="0"/>
              <a:t>First, they cannot explain the beginning of energy and matter (and the universe in general).</a:t>
            </a:r>
          </a:p>
          <a:p>
            <a:pPr lvl="2"/>
            <a:r>
              <a:rPr lang="en-US" dirty="0"/>
              <a:t>First law of thermodynamics</a:t>
            </a:r>
          </a:p>
          <a:p>
            <a:pPr lvl="3"/>
            <a:r>
              <a:rPr lang="en-US" dirty="0"/>
              <a:t>“within an isolated system, the total energy of the system is constant, even if energy has been converted from one form to another. This law is another way of stating the law of conservation of energy.”</a:t>
            </a:r>
          </a:p>
          <a:p>
            <a:pPr lvl="2"/>
            <a:r>
              <a:rPr lang="en-US" dirty="0"/>
              <a:t>For the evolutionist, the source of energy and matter is no more than abracadabra. </a:t>
            </a:r>
          </a:p>
          <a:p>
            <a:pPr lvl="1"/>
            <a:r>
              <a:rPr lang="en-US" dirty="0"/>
              <a:t>Second, they cannot explain how increasing complexity happened (why and how things improved).</a:t>
            </a:r>
          </a:p>
          <a:p>
            <a:pPr lvl="2"/>
            <a:r>
              <a:rPr lang="en-US" dirty="0"/>
              <a:t>Second law of thermodynamics</a:t>
            </a:r>
          </a:p>
          <a:p>
            <a:pPr lvl="3"/>
            <a:r>
              <a:rPr lang="en-US" dirty="0"/>
              <a:t>Second law of thermodynamics states that heat energy cannot transfer from a body at a lower temperature to a body at a higher temperature without the addition of energy. </a:t>
            </a:r>
          </a:p>
          <a:p>
            <a:pPr lvl="3"/>
            <a:r>
              <a:rPr lang="en-US" dirty="0"/>
              <a:t>The law simply states that the entropy (degree of disorder) of an isolated system will never diminish over time.</a:t>
            </a:r>
          </a:p>
        </p:txBody>
      </p:sp>
    </p:spTree>
    <p:extLst>
      <p:ext uri="{BB962C8B-B14F-4D97-AF65-F5344CB8AC3E}">
        <p14:creationId xmlns:p14="http://schemas.microsoft.com/office/powerpoint/2010/main" val="134838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ssolv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ssolv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267ED-E82C-64FE-9E9C-D5F2873A7E42}"/>
              </a:ext>
            </a:extLst>
          </p:cNvPr>
          <p:cNvSpPr>
            <a:spLocks noGrp="1"/>
          </p:cNvSpPr>
          <p:nvPr>
            <p:ph type="title"/>
          </p:nvPr>
        </p:nvSpPr>
        <p:spPr/>
        <p:txBody>
          <a:bodyPr/>
          <a:lstStyle/>
          <a:p>
            <a:r>
              <a:rPr lang="en-US" dirty="0"/>
              <a:t>Did It Start At Creation?</a:t>
            </a:r>
          </a:p>
        </p:txBody>
      </p:sp>
      <p:sp>
        <p:nvSpPr>
          <p:cNvPr id="3" name="Content Placeholder 2">
            <a:extLst>
              <a:ext uri="{FF2B5EF4-FFF2-40B4-BE49-F238E27FC236}">
                <a16:creationId xmlns:a16="http://schemas.microsoft.com/office/drawing/2014/main" id="{F6550671-C35A-ED77-23FD-0A5F0BBA14F4}"/>
              </a:ext>
            </a:extLst>
          </p:cNvPr>
          <p:cNvSpPr>
            <a:spLocks noGrp="1"/>
          </p:cNvSpPr>
          <p:nvPr>
            <p:ph idx="1"/>
          </p:nvPr>
        </p:nvSpPr>
        <p:spPr/>
        <p:txBody>
          <a:bodyPr/>
          <a:lstStyle/>
          <a:p>
            <a:pPr lvl="1"/>
            <a:r>
              <a:rPr lang="en-US" sz="3200" dirty="0"/>
              <a:t>Why does the evolutionist (or naturalist) fall short? (cont.)</a:t>
            </a:r>
          </a:p>
          <a:p>
            <a:pPr lvl="2"/>
            <a:r>
              <a:rPr lang="en-US" sz="3200" dirty="0"/>
              <a:t>Third, they cannot explain the obvious and large (unbridgeable?) difference between man and animals.</a:t>
            </a:r>
          </a:p>
          <a:p>
            <a:pPr lvl="2"/>
            <a:endParaRPr lang="en-US" sz="3200" dirty="0"/>
          </a:p>
          <a:p>
            <a:pPr lvl="2"/>
            <a:r>
              <a:rPr lang="en-US" sz="3200" dirty="0"/>
              <a:t>Fourth, the “survival of the fittest” mindset has no explanation for esthetics; empathy, much less, love.</a:t>
            </a:r>
          </a:p>
          <a:p>
            <a:pPr lvl="2"/>
            <a:endParaRPr lang="en-US" sz="3200" dirty="0"/>
          </a:p>
          <a:p>
            <a:pPr lvl="2"/>
            <a:r>
              <a:rPr lang="en-US" sz="3200" dirty="0"/>
              <a:t>Fifth, they cannot explain why dogs wag their tails.</a:t>
            </a:r>
          </a:p>
          <a:p>
            <a:endParaRPr lang="en-US" dirty="0"/>
          </a:p>
        </p:txBody>
      </p:sp>
    </p:spTree>
    <p:extLst>
      <p:ext uri="{BB962C8B-B14F-4D97-AF65-F5344CB8AC3E}">
        <p14:creationId xmlns:p14="http://schemas.microsoft.com/office/powerpoint/2010/main" val="358655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ssolv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74965-44EC-7CCD-90D0-E8E442DCAA5F}"/>
              </a:ext>
            </a:extLst>
          </p:cNvPr>
          <p:cNvSpPr>
            <a:spLocks noGrp="1"/>
          </p:cNvSpPr>
          <p:nvPr>
            <p:ph type="title"/>
          </p:nvPr>
        </p:nvSpPr>
        <p:spPr/>
        <p:txBody>
          <a:bodyPr/>
          <a:lstStyle/>
          <a:p>
            <a:r>
              <a:rPr lang="en-US" dirty="0"/>
              <a:t>Did It Start At Creation?</a:t>
            </a:r>
          </a:p>
        </p:txBody>
      </p:sp>
      <p:sp>
        <p:nvSpPr>
          <p:cNvPr id="3" name="Content Placeholder 2">
            <a:extLst>
              <a:ext uri="{FF2B5EF4-FFF2-40B4-BE49-F238E27FC236}">
                <a16:creationId xmlns:a16="http://schemas.microsoft.com/office/drawing/2014/main" id="{CC42E7DC-7CAE-EBC2-A6B6-F259C11D398D}"/>
              </a:ext>
            </a:extLst>
          </p:cNvPr>
          <p:cNvSpPr>
            <a:spLocks noGrp="1"/>
          </p:cNvSpPr>
          <p:nvPr>
            <p:ph idx="1"/>
          </p:nvPr>
        </p:nvSpPr>
        <p:spPr/>
        <p:txBody>
          <a:bodyPr/>
          <a:lstStyle/>
          <a:p>
            <a:r>
              <a:rPr lang="en-US" dirty="0"/>
              <a:t>What is the Christian understanding of how the world began?</a:t>
            </a:r>
          </a:p>
          <a:p>
            <a:pPr lvl="1"/>
            <a:r>
              <a:rPr lang="en-US" dirty="0"/>
              <a:t>Note: </a:t>
            </a:r>
            <a:r>
              <a:rPr lang="en-US" b="1" dirty="0"/>
              <a:t>Christian = Biblical</a:t>
            </a:r>
          </a:p>
          <a:p>
            <a:pPr lvl="1"/>
            <a:r>
              <a:rPr lang="en-US" dirty="0"/>
              <a:t>“When people are pressured into adopting an unbiblical theory (and that’s all it is) of origins (i.e., how this world came to be and exist), remember, that to flirt with such unbiblical theories is to flirt with the salvation of your own soul. For if Christ is lost as creator, He is lost as savior. Moreover, the whole idea that we can relegate origins to the scientists, and salvation and forgiveness of sin to the theologian and the Bible is a dichotomy unrecognized in the word of God. For the Bible that comes saying, “God so loved the world” begins with the statement “in the beginning God created the heavens and the earth.” </a:t>
            </a:r>
            <a:r>
              <a:rPr lang="en-US" u="sng" dirty="0"/>
              <a:t>If we will not own him as creator, we will not have him as savior</a:t>
            </a:r>
            <a:r>
              <a:rPr lang="en-US" dirty="0"/>
              <a:t>.”</a:t>
            </a:r>
          </a:p>
          <a:p>
            <a:pPr marL="457200" lvl="1" indent="0">
              <a:buNone/>
            </a:pPr>
            <a:r>
              <a:rPr lang="en-US" dirty="0"/>
              <a:t>								</a:t>
            </a:r>
            <a:r>
              <a:rPr lang="en-US" i="1" dirty="0"/>
              <a:t>Rev. David King</a:t>
            </a:r>
          </a:p>
        </p:txBody>
      </p:sp>
    </p:spTree>
    <p:extLst>
      <p:ext uri="{BB962C8B-B14F-4D97-AF65-F5344CB8AC3E}">
        <p14:creationId xmlns:p14="http://schemas.microsoft.com/office/powerpoint/2010/main" val="382075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51A39-7401-4986-4C8B-D08AF6319895}"/>
              </a:ext>
            </a:extLst>
          </p:cNvPr>
          <p:cNvSpPr>
            <a:spLocks noGrp="1"/>
          </p:cNvSpPr>
          <p:nvPr>
            <p:ph type="title"/>
          </p:nvPr>
        </p:nvSpPr>
        <p:spPr/>
        <p:txBody>
          <a:bodyPr/>
          <a:lstStyle/>
          <a:p>
            <a:r>
              <a:rPr lang="en-US" dirty="0"/>
              <a:t>Did It Start At Creation?</a:t>
            </a:r>
          </a:p>
        </p:txBody>
      </p:sp>
      <p:sp>
        <p:nvSpPr>
          <p:cNvPr id="3" name="Content Placeholder 2">
            <a:extLst>
              <a:ext uri="{FF2B5EF4-FFF2-40B4-BE49-F238E27FC236}">
                <a16:creationId xmlns:a16="http://schemas.microsoft.com/office/drawing/2014/main" id="{E00B6867-67DD-7727-1F38-A407A7FD980D}"/>
              </a:ext>
            </a:extLst>
          </p:cNvPr>
          <p:cNvSpPr>
            <a:spLocks noGrp="1"/>
          </p:cNvSpPr>
          <p:nvPr>
            <p:ph idx="1"/>
          </p:nvPr>
        </p:nvSpPr>
        <p:spPr>
          <a:xfrm>
            <a:off x="838200" y="1825624"/>
            <a:ext cx="10515600" cy="4836433"/>
          </a:xfrm>
        </p:spPr>
        <p:txBody>
          <a:bodyPr>
            <a:normAutofit/>
          </a:bodyPr>
          <a:lstStyle/>
          <a:p>
            <a:r>
              <a:rPr lang="en-US" dirty="0"/>
              <a:t>What is the Christian understanding of how the world began? (cont.)</a:t>
            </a:r>
          </a:p>
          <a:p>
            <a:pPr lvl="1"/>
            <a:r>
              <a:rPr lang="en-US" dirty="0"/>
              <a:t>Genesis 1:1</a:t>
            </a:r>
          </a:p>
          <a:p>
            <a:pPr lvl="2"/>
            <a:r>
              <a:rPr lang="en-US" dirty="0"/>
              <a:t>“At the beginning, God created the heavens and the earth.” (NQRV)</a:t>
            </a:r>
            <a:r>
              <a:rPr lang="en-US" baseline="30000" dirty="0"/>
              <a:t>1</a:t>
            </a:r>
            <a:endParaRPr lang="en-US" dirty="0"/>
          </a:p>
          <a:p>
            <a:pPr lvl="1"/>
            <a:r>
              <a:rPr lang="en-US" dirty="0"/>
              <a:t>John 1:1</a:t>
            </a:r>
          </a:p>
          <a:p>
            <a:pPr lvl="2"/>
            <a:r>
              <a:rPr lang="en-US" dirty="0"/>
              <a:t>“At the beginning was the Word, and the Word was with God. And the Word was God.” (NQRV)</a:t>
            </a:r>
            <a:r>
              <a:rPr lang="en-US" baseline="30000" dirty="0"/>
              <a:t>1</a:t>
            </a:r>
            <a:endParaRPr lang="en-US" dirty="0"/>
          </a:p>
          <a:p>
            <a:pPr marL="457200" lvl="1" indent="0">
              <a:buNone/>
            </a:pPr>
            <a:r>
              <a:rPr lang="en-US" dirty="0"/>
              <a:t>								</a:t>
            </a:r>
            <a:r>
              <a:rPr lang="en-US" baseline="30000" dirty="0"/>
              <a:t>1. </a:t>
            </a:r>
            <a:r>
              <a:rPr lang="en-US" i="1" baseline="30000" dirty="0"/>
              <a:t>Not Quite Right Version</a:t>
            </a:r>
          </a:p>
          <a:p>
            <a:pPr lvl="1"/>
            <a:r>
              <a:rPr lang="en-US" dirty="0"/>
              <a:t>Our understanding of beginnings begins before “the heavens and the earth.”</a:t>
            </a:r>
          </a:p>
          <a:p>
            <a:pPr lvl="2"/>
            <a:r>
              <a:rPr lang="en-US" dirty="0"/>
              <a:t>How long is the “beginning?”</a:t>
            </a:r>
          </a:p>
          <a:p>
            <a:pPr lvl="2"/>
            <a:r>
              <a:rPr lang="en-US" dirty="0"/>
              <a:t>“In the beginning, God did not have to obey the laws of thermodynamics,</a:t>
            </a:r>
          </a:p>
          <a:p>
            <a:pPr marL="914400" lvl="2" indent="0">
              <a:buNone/>
            </a:pPr>
            <a:r>
              <a:rPr lang="en-US" dirty="0"/>
              <a:t>	nor does He ever have to.”</a:t>
            </a:r>
          </a:p>
          <a:p>
            <a:endParaRPr lang="en-US" dirty="0"/>
          </a:p>
        </p:txBody>
      </p:sp>
    </p:spTree>
    <p:extLst>
      <p:ext uri="{BB962C8B-B14F-4D97-AF65-F5344CB8AC3E}">
        <p14:creationId xmlns:p14="http://schemas.microsoft.com/office/powerpoint/2010/main" val="262359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ssolv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ssolv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dissolv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F4DFF-A240-B9FE-5A73-708010209400}"/>
              </a:ext>
            </a:extLst>
          </p:cNvPr>
          <p:cNvSpPr>
            <a:spLocks noGrp="1"/>
          </p:cNvSpPr>
          <p:nvPr>
            <p:ph type="title"/>
          </p:nvPr>
        </p:nvSpPr>
        <p:spPr/>
        <p:txBody>
          <a:bodyPr/>
          <a:lstStyle/>
          <a:p>
            <a:r>
              <a:rPr lang="en-US" dirty="0"/>
              <a:t>Did It Start At Creation?</a:t>
            </a:r>
          </a:p>
        </p:txBody>
      </p:sp>
      <p:sp>
        <p:nvSpPr>
          <p:cNvPr id="3" name="Content Placeholder 2">
            <a:extLst>
              <a:ext uri="{FF2B5EF4-FFF2-40B4-BE49-F238E27FC236}">
                <a16:creationId xmlns:a16="http://schemas.microsoft.com/office/drawing/2014/main" id="{BF47343C-5CA3-0DF9-07DE-ADD549FCAAE6}"/>
              </a:ext>
            </a:extLst>
          </p:cNvPr>
          <p:cNvSpPr>
            <a:spLocks noGrp="1"/>
          </p:cNvSpPr>
          <p:nvPr>
            <p:ph idx="1"/>
          </p:nvPr>
        </p:nvSpPr>
        <p:spPr>
          <a:xfrm>
            <a:off x="838200" y="1825624"/>
            <a:ext cx="10515600" cy="5032375"/>
          </a:xfrm>
        </p:spPr>
        <p:txBody>
          <a:bodyPr>
            <a:normAutofit/>
          </a:bodyPr>
          <a:lstStyle/>
          <a:p>
            <a:r>
              <a:rPr lang="en-US" dirty="0"/>
              <a:t>Is anyone wondering why I chose the above title?</a:t>
            </a:r>
          </a:p>
          <a:p>
            <a:r>
              <a:rPr lang="en-US" dirty="0"/>
              <a:t>Psalm 90:2</a:t>
            </a:r>
          </a:p>
          <a:p>
            <a:pPr lvl="1"/>
            <a:r>
              <a:rPr lang="en-US" dirty="0"/>
              <a:t>“Before the mountains were brought forth, or ever you had formed the earth and the world, from everlasting to everlasting you are God.”</a:t>
            </a:r>
          </a:p>
          <a:p>
            <a:pPr lvl="1"/>
            <a:r>
              <a:rPr lang="en-US" dirty="0"/>
              <a:t>This concept of eternity places God beyond all time, processes, and events.</a:t>
            </a:r>
          </a:p>
          <a:p>
            <a:pPr lvl="2"/>
            <a:r>
              <a:rPr lang="en-US" dirty="0"/>
              <a:t>Could He make a tree with rings?</a:t>
            </a:r>
          </a:p>
          <a:p>
            <a:pPr lvl="1"/>
            <a:r>
              <a:rPr lang="en-US" dirty="0"/>
              <a:t>From everlasting (eternity past) to everlasting (eternity future)</a:t>
            </a:r>
          </a:p>
          <a:p>
            <a:pPr lvl="1"/>
            <a:r>
              <a:rPr lang="en-US" dirty="0"/>
              <a:t>If this is our God, He can choose to create according to His sovereign will.</a:t>
            </a:r>
          </a:p>
          <a:p>
            <a:pPr lvl="1"/>
            <a:r>
              <a:rPr lang="en-US" dirty="0"/>
              <a:t>His is the initiation, the timing, the how, and the plan of creation.</a:t>
            </a:r>
          </a:p>
          <a:p>
            <a:pPr lvl="1"/>
            <a:r>
              <a:rPr lang="en-US" dirty="0"/>
              <a:t>We believe that God’s sovereignty is full of love for His creation and particularly, for His creatures (John 3:16).</a:t>
            </a:r>
          </a:p>
        </p:txBody>
      </p:sp>
    </p:spTree>
    <p:extLst>
      <p:ext uri="{BB962C8B-B14F-4D97-AF65-F5344CB8AC3E}">
        <p14:creationId xmlns:p14="http://schemas.microsoft.com/office/powerpoint/2010/main" val="421475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D5EBE-8891-7D9F-3704-BCA3F264BDF3}"/>
              </a:ext>
            </a:extLst>
          </p:cNvPr>
          <p:cNvSpPr>
            <a:spLocks noGrp="1"/>
          </p:cNvSpPr>
          <p:nvPr>
            <p:ph type="title"/>
          </p:nvPr>
        </p:nvSpPr>
        <p:spPr/>
        <p:txBody>
          <a:bodyPr/>
          <a:lstStyle/>
          <a:p>
            <a:r>
              <a:rPr lang="en-US" dirty="0"/>
              <a:t>Did It Start At Creation?</a:t>
            </a:r>
          </a:p>
        </p:txBody>
      </p:sp>
      <p:sp>
        <p:nvSpPr>
          <p:cNvPr id="3" name="Content Placeholder 2">
            <a:extLst>
              <a:ext uri="{FF2B5EF4-FFF2-40B4-BE49-F238E27FC236}">
                <a16:creationId xmlns:a16="http://schemas.microsoft.com/office/drawing/2014/main" id="{D24D514A-624C-11B9-25D9-404020D8ADBF}"/>
              </a:ext>
            </a:extLst>
          </p:cNvPr>
          <p:cNvSpPr>
            <a:spLocks noGrp="1"/>
          </p:cNvSpPr>
          <p:nvPr>
            <p:ph idx="1"/>
          </p:nvPr>
        </p:nvSpPr>
        <p:spPr/>
        <p:txBody>
          <a:bodyPr/>
          <a:lstStyle/>
          <a:p>
            <a:r>
              <a:rPr lang="en-US" dirty="0"/>
              <a:t>“If we will not own Him as creator, we will not own Him as Savior” </a:t>
            </a:r>
            <a:r>
              <a:rPr lang="en-US" sz="2000" dirty="0"/>
              <a:t>King</a:t>
            </a:r>
          </a:p>
          <a:p>
            <a:r>
              <a:rPr lang="en-US" dirty="0"/>
              <a:t>Our creator is not </a:t>
            </a:r>
            <a:r>
              <a:rPr lang="en-US" i="1" dirty="0"/>
              <a:t>time+chance+energy+matter=increasing complexity.</a:t>
            </a:r>
          </a:p>
          <a:p>
            <a:r>
              <a:rPr lang="en-US" dirty="0"/>
              <a:t>Our Creator is a Someone.</a:t>
            </a:r>
          </a:p>
          <a:p>
            <a:pPr lvl="1"/>
            <a:r>
              <a:rPr lang="en-US" dirty="0"/>
              <a:t>John 1:1-3, 10</a:t>
            </a:r>
          </a:p>
          <a:p>
            <a:pPr lvl="1"/>
            <a:r>
              <a:rPr lang="en-US" dirty="0"/>
              <a:t>Colossians 1:15-17</a:t>
            </a:r>
          </a:p>
          <a:p>
            <a:r>
              <a:rPr lang="en-US" dirty="0"/>
              <a:t>Revelation 21:1</a:t>
            </a:r>
          </a:p>
          <a:p>
            <a:pPr lvl="1"/>
            <a:r>
              <a:rPr lang="en-US" dirty="0"/>
              <a:t>He can uncreate and start again.</a:t>
            </a:r>
          </a:p>
        </p:txBody>
      </p:sp>
    </p:spTree>
    <p:extLst>
      <p:ext uri="{BB962C8B-B14F-4D97-AF65-F5344CB8AC3E}">
        <p14:creationId xmlns:p14="http://schemas.microsoft.com/office/powerpoint/2010/main" val="273658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F3EE3-7E82-97D3-909E-7F1FC3DD23DC}"/>
              </a:ext>
            </a:extLst>
          </p:cNvPr>
          <p:cNvSpPr>
            <a:spLocks noGrp="1"/>
          </p:cNvSpPr>
          <p:nvPr>
            <p:ph type="title"/>
          </p:nvPr>
        </p:nvSpPr>
        <p:spPr/>
        <p:txBody>
          <a:bodyPr/>
          <a:lstStyle/>
          <a:p>
            <a:r>
              <a:rPr lang="en-US" dirty="0"/>
              <a:t>Did It Start At Creation?</a:t>
            </a:r>
          </a:p>
        </p:txBody>
      </p:sp>
      <p:sp>
        <p:nvSpPr>
          <p:cNvPr id="3" name="Content Placeholder 2">
            <a:extLst>
              <a:ext uri="{FF2B5EF4-FFF2-40B4-BE49-F238E27FC236}">
                <a16:creationId xmlns:a16="http://schemas.microsoft.com/office/drawing/2014/main" id="{E8B0D7BA-2D1E-74FC-B336-ADDD1A8556F1}"/>
              </a:ext>
            </a:extLst>
          </p:cNvPr>
          <p:cNvSpPr>
            <a:spLocks noGrp="1"/>
          </p:cNvSpPr>
          <p:nvPr>
            <p:ph idx="1"/>
          </p:nvPr>
        </p:nvSpPr>
        <p:spPr/>
        <p:txBody>
          <a:bodyPr>
            <a:normAutofit fontScale="92500" lnSpcReduction="10000"/>
          </a:bodyPr>
          <a:lstStyle/>
          <a:p>
            <a:r>
              <a:rPr lang="en-US" dirty="0"/>
              <a:t>So, why do dogs wag their tails?</a:t>
            </a:r>
          </a:p>
          <a:p>
            <a:pPr marL="0" indent="0">
              <a:buNone/>
            </a:pPr>
            <a:r>
              <a:rPr lang="en-US" dirty="0"/>
              <a:t>	“Now, let us conclude by looking at this dog thing.  As I said, God created dogs, with tails, early on the sixth day of creation, which was good, but not yet very good.  I was not present, but I suspect that their tales were limp and well, just there.  They had food, squirrels to chase, and plenty of trees at which to aim, but something was missing.  They had several hours to wonder if God had missed something.  Then later on the sixth day, something happened!  All of a sudden, there was this biped who called them by name, who petted them, who threw things for them to find and bring back (AKA “fetch”), and who actually had the faith in them to say, “</a:t>
            </a:r>
            <a:r>
              <a:rPr lang="en-US" i="1" dirty="0"/>
              <a:t>Get that squirrel</a:t>
            </a:r>
            <a:r>
              <a:rPr lang="en-US" dirty="0"/>
              <a:t>!”  So, I am convinced that that is why dogs wag their tails; because God gave them the very best.  I challenge any evolutionist to rebut this.”     </a:t>
            </a:r>
            <a:r>
              <a:rPr lang="en-US" i="1" dirty="0"/>
              <a:t>Dave Morris</a:t>
            </a:r>
            <a:endParaRPr lang="en-US" dirty="0"/>
          </a:p>
        </p:txBody>
      </p:sp>
    </p:spTree>
    <p:extLst>
      <p:ext uri="{BB962C8B-B14F-4D97-AF65-F5344CB8AC3E}">
        <p14:creationId xmlns:p14="http://schemas.microsoft.com/office/powerpoint/2010/main" val="203975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HADED LIGHT BLUE GARAMOND" id="{55B9C161-59EB-3A47-B40F-9EDF2AB2C186}" vid="{57954E90-DD40-0543-A98C-68B094AF60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1929</TotalTime>
  <Words>1738</Words>
  <Application>Microsoft Macintosh PowerPoint</Application>
  <PresentationFormat>Widescreen</PresentationFormat>
  <Paragraphs>135</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Arial</vt:lpstr>
      <vt:lpstr>Garamond</vt:lpstr>
      <vt:lpstr>Office Theme</vt:lpstr>
      <vt:lpstr>A Christian Worldview</vt:lpstr>
      <vt:lpstr>Outline</vt:lpstr>
      <vt:lpstr>PowerPoint Presentation</vt:lpstr>
      <vt:lpstr>Review</vt:lpstr>
      <vt:lpstr>Review</vt:lpstr>
      <vt:lpstr>Review</vt:lpstr>
      <vt:lpstr>Where Did I Come From? Did It Start At Creation?</vt:lpstr>
      <vt:lpstr>Did It Start At Creation?</vt:lpstr>
      <vt:lpstr>Did It Start At Creation?</vt:lpstr>
      <vt:lpstr>Did It Start At Creation?</vt:lpstr>
      <vt:lpstr>Did It Start At Creation?</vt:lpstr>
      <vt:lpstr>Did It Start At Creation?</vt:lpstr>
      <vt:lpstr>Did It Start At Creation?</vt:lpstr>
      <vt:lpstr>Did It Start At Creation?</vt:lpstr>
      <vt:lpstr>Did It Start At Creation?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Morris</dc:creator>
  <cp:lastModifiedBy>David Morris</cp:lastModifiedBy>
  <cp:revision>1</cp:revision>
  <dcterms:created xsi:type="dcterms:W3CDTF">2025-05-21T14:57:57Z</dcterms:created>
  <dcterms:modified xsi:type="dcterms:W3CDTF">2025-06-18T16:14:32Z</dcterms:modified>
</cp:coreProperties>
</file>