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8" r:id="rId2"/>
    <p:sldId id="265" r:id="rId3"/>
    <p:sldId id="262" r:id="rId4"/>
    <p:sldId id="259" r:id="rId5"/>
    <p:sldId id="280" r:id="rId6"/>
    <p:sldId id="281" r:id="rId7"/>
    <p:sldId id="278" r:id="rId8"/>
    <p:sldId id="270" r:id="rId9"/>
    <p:sldId id="279" r:id="rId10"/>
    <p:sldId id="271" r:id="rId11"/>
    <p:sldId id="272" r:id="rId12"/>
    <p:sldId id="273" r:id="rId13"/>
    <p:sldId id="274" r:id="rId14"/>
    <p:sldId id="276" r:id="rId15"/>
    <p:sldId id="277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67FE52-385B-4A41-8EAC-C22A3D85423A}" v="486" dt="2025-08-03T11:11:33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68"/>
    <p:restoredTop sz="94703"/>
  </p:normalViewPr>
  <p:slideViewPr>
    <p:cSldViewPr snapToGrid="0">
      <p:cViewPr varScale="1">
        <p:scale>
          <a:sx n="80" d="100"/>
          <a:sy n="80" d="100"/>
        </p:scale>
        <p:origin x="200" y="1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orris" userId="498c339d2677f1f2" providerId="LiveId" clId="{D05BEE87-0AD4-5841-BF74-B9430BAC2798}"/>
    <pc:docChg chg="custSel addSld delSld modSld modMainMaster">
      <pc:chgData name="David Morris" userId="498c339d2677f1f2" providerId="LiveId" clId="{D05BEE87-0AD4-5841-BF74-B9430BAC2798}" dt="2025-07-12T20:09:23.888" v="4234" actId="33524"/>
      <pc:docMkLst>
        <pc:docMk/>
      </pc:docMkLst>
      <pc:sldChg chg="modSp del mod">
        <pc:chgData name="David Morris" userId="498c339d2677f1f2" providerId="LiveId" clId="{D05BEE87-0AD4-5841-BF74-B9430BAC2798}" dt="2025-07-07T19:31:51.245" v="1013" actId="2696"/>
        <pc:sldMkLst>
          <pc:docMk/>
          <pc:sldMk cId="690609911" sldId="257"/>
        </pc:sldMkLst>
      </pc:sldChg>
      <pc:sldChg chg="modSp mod">
        <pc:chgData name="David Morris" userId="498c339d2677f1f2" providerId="LiveId" clId="{D05BEE87-0AD4-5841-BF74-B9430BAC2798}" dt="2025-07-07T19:30:49.931" v="1012" actId="2711"/>
        <pc:sldMkLst>
          <pc:docMk/>
          <pc:sldMk cId="2807878145" sldId="259"/>
        </pc:sldMkLst>
        <pc:spChg chg="mod">
          <ac:chgData name="David Morris" userId="498c339d2677f1f2" providerId="LiveId" clId="{D05BEE87-0AD4-5841-BF74-B9430BAC2798}" dt="2025-07-07T19:30:49.931" v="1012" actId="2711"/>
          <ac:spMkLst>
            <pc:docMk/>
            <pc:sldMk cId="2807878145" sldId="259"/>
            <ac:spMk id="3" creationId="{04AAD5F3-BFFA-31EE-079D-171E891BA376}"/>
          </ac:spMkLst>
        </pc:spChg>
      </pc:sldChg>
      <pc:sldChg chg="add">
        <pc:chgData name="David Morris" userId="498c339d2677f1f2" providerId="LiveId" clId="{D05BEE87-0AD4-5841-BF74-B9430BAC2798}" dt="2025-07-04T15:21:34.351" v="0"/>
        <pc:sldMkLst>
          <pc:docMk/>
          <pc:sldMk cId="1474528942" sldId="262"/>
        </pc:sldMkLst>
      </pc:sldChg>
      <pc:sldChg chg="modSp add">
        <pc:chgData name="David Morris" userId="498c339d2677f1f2" providerId="LiveId" clId="{D05BEE87-0AD4-5841-BF74-B9430BAC2798}" dt="2025-07-04T15:22:20.322" v="3" actId="207"/>
        <pc:sldMkLst>
          <pc:docMk/>
          <pc:sldMk cId="1390514760" sldId="265"/>
        </pc:sldMkLst>
        <pc:spChg chg="mod">
          <ac:chgData name="David Morris" userId="498c339d2677f1f2" providerId="LiveId" clId="{D05BEE87-0AD4-5841-BF74-B9430BAC2798}" dt="2025-07-04T15:22:20.322" v="3" actId="207"/>
          <ac:spMkLst>
            <pc:docMk/>
            <pc:sldMk cId="1390514760" sldId="265"/>
            <ac:spMk id="6" creationId="{4E201977-260C-312E-A7E3-FC50D3C95C2C}"/>
          </ac:spMkLst>
        </pc:spChg>
      </pc:sldChg>
      <pc:sldChg chg="modSp new del mod">
        <pc:chgData name="David Morris" userId="498c339d2677f1f2" providerId="LiveId" clId="{D05BEE87-0AD4-5841-BF74-B9430BAC2798}" dt="2025-07-07T19:31:51.245" v="1013" actId="2696"/>
        <pc:sldMkLst>
          <pc:docMk/>
          <pc:sldMk cId="335529125" sldId="266"/>
        </pc:sldMkLst>
      </pc:sldChg>
      <pc:sldChg chg="modSp add mod">
        <pc:chgData name="David Morris" userId="498c339d2677f1f2" providerId="LiveId" clId="{D05BEE87-0AD4-5841-BF74-B9430BAC2798}" dt="2025-07-08T14:49:53.327" v="1102" actId="20577"/>
        <pc:sldMkLst>
          <pc:docMk/>
          <pc:sldMk cId="99946025" sldId="270"/>
        </pc:sldMkLst>
        <pc:spChg chg="mod">
          <ac:chgData name="David Morris" userId="498c339d2677f1f2" providerId="LiveId" clId="{D05BEE87-0AD4-5841-BF74-B9430BAC2798}" dt="2025-07-07T19:18:27.659" v="627" actId="20577"/>
          <ac:spMkLst>
            <pc:docMk/>
            <pc:sldMk cId="99946025" sldId="270"/>
            <ac:spMk id="2" creationId="{369C2AA7-63EB-0E48-270C-F387E9B0ED3A}"/>
          </ac:spMkLst>
        </pc:spChg>
        <pc:spChg chg="mod">
          <ac:chgData name="David Morris" userId="498c339d2677f1f2" providerId="LiveId" clId="{D05BEE87-0AD4-5841-BF74-B9430BAC2798}" dt="2025-07-08T14:49:53.327" v="1102" actId="20577"/>
          <ac:spMkLst>
            <pc:docMk/>
            <pc:sldMk cId="99946025" sldId="270"/>
            <ac:spMk id="3" creationId="{4F741118-68D2-A862-A67E-6EBA283B2589}"/>
          </ac:spMkLst>
        </pc:spChg>
      </pc:sldChg>
      <pc:sldChg chg="modSp new del mod">
        <pc:chgData name="David Morris" userId="498c339d2677f1f2" providerId="LiveId" clId="{D05BEE87-0AD4-5841-BF74-B9430BAC2798}" dt="2025-07-07T19:19:16.761" v="635" actId="2696"/>
        <pc:sldMkLst>
          <pc:docMk/>
          <pc:sldMk cId="4120109349" sldId="271"/>
        </pc:sldMkLst>
      </pc:sldChg>
      <pc:sldChg chg="modSp new mod">
        <pc:chgData name="David Morris" userId="498c339d2677f1f2" providerId="LiveId" clId="{D05BEE87-0AD4-5841-BF74-B9430BAC2798}" dt="2025-07-10T15:11:27.764" v="2785" actId="20577"/>
        <pc:sldMkLst>
          <pc:docMk/>
          <pc:sldMk cId="4283667702" sldId="271"/>
        </pc:sldMkLst>
        <pc:spChg chg="mod">
          <ac:chgData name="David Morris" userId="498c339d2677f1f2" providerId="LiveId" clId="{D05BEE87-0AD4-5841-BF74-B9430BAC2798}" dt="2025-07-08T14:45:41.384" v="1042"/>
          <ac:spMkLst>
            <pc:docMk/>
            <pc:sldMk cId="4283667702" sldId="271"/>
            <ac:spMk id="2" creationId="{C81C292D-D88A-94DD-9B9D-0ECCC463B884}"/>
          </ac:spMkLst>
        </pc:spChg>
        <pc:spChg chg="mod">
          <ac:chgData name="David Morris" userId="498c339d2677f1f2" providerId="LiveId" clId="{D05BEE87-0AD4-5841-BF74-B9430BAC2798}" dt="2025-07-10T15:11:27.764" v="2785" actId="20577"/>
          <ac:spMkLst>
            <pc:docMk/>
            <pc:sldMk cId="4283667702" sldId="271"/>
            <ac:spMk id="3" creationId="{B54E9E61-FA4C-F43C-76F7-49A92D450256}"/>
          </ac:spMkLst>
        </pc:spChg>
      </pc:sldChg>
      <pc:sldChg chg="modSp new mod modNotesTx">
        <pc:chgData name="David Morris" userId="498c339d2677f1f2" providerId="LiveId" clId="{D05BEE87-0AD4-5841-BF74-B9430BAC2798}" dt="2025-07-10T15:16:34.090" v="2829" actId="20577"/>
        <pc:sldMkLst>
          <pc:docMk/>
          <pc:sldMk cId="2830347587" sldId="272"/>
        </pc:sldMkLst>
        <pc:spChg chg="mod">
          <ac:chgData name="David Morris" userId="498c339d2677f1f2" providerId="LiveId" clId="{D05BEE87-0AD4-5841-BF74-B9430BAC2798}" dt="2025-07-08T16:17:46.882" v="1851" actId="20577"/>
          <ac:spMkLst>
            <pc:docMk/>
            <pc:sldMk cId="2830347587" sldId="272"/>
            <ac:spMk id="2" creationId="{896FBA6E-6E85-6627-A23F-12249882D8D9}"/>
          </ac:spMkLst>
        </pc:spChg>
        <pc:spChg chg="mod">
          <ac:chgData name="David Morris" userId="498c339d2677f1f2" providerId="LiveId" clId="{D05BEE87-0AD4-5841-BF74-B9430BAC2798}" dt="2025-07-10T15:16:34.090" v="2829" actId="20577"/>
          <ac:spMkLst>
            <pc:docMk/>
            <pc:sldMk cId="2830347587" sldId="272"/>
            <ac:spMk id="3" creationId="{36A9702F-DE0C-9502-4B2D-2BA92BB8FFB1}"/>
          </ac:spMkLst>
        </pc:spChg>
      </pc:sldChg>
      <pc:sldChg chg="modSp new mod">
        <pc:chgData name="David Morris" userId="498c339d2677f1f2" providerId="LiveId" clId="{D05BEE87-0AD4-5841-BF74-B9430BAC2798}" dt="2025-07-09T19:37:27.974" v="2125" actId="20577"/>
        <pc:sldMkLst>
          <pc:docMk/>
          <pc:sldMk cId="2118739454" sldId="273"/>
        </pc:sldMkLst>
        <pc:spChg chg="mod">
          <ac:chgData name="David Morris" userId="498c339d2677f1f2" providerId="LiveId" clId="{D05BEE87-0AD4-5841-BF74-B9430BAC2798}" dt="2025-07-09T19:37:27.974" v="2125" actId="20577"/>
          <ac:spMkLst>
            <pc:docMk/>
            <pc:sldMk cId="2118739454" sldId="273"/>
            <ac:spMk id="3" creationId="{A7963A35-4DC7-0A21-2887-764CCE401FCD}"/>
          </ac:spMkLst>
        </pc:spChg>
      </pc:sldChg>
      <pc:sldChg chg="modSp new mod modNotesTx">
        <pc:chgData name="David Morris" userId="498c339d2677f1f2" providerId="LiveId" clId="{D05BEE87-0AD4-5841-BF74-B9430BAC2798}" dt="2025-07-09T20:24:10.859" v="2680" actId="20577"/>
        <pc:sldMkLst>
          <pc:docMk/>
          <pc:sldMk cId="276824304" sldId="274"/>
        </pc:sldMkLst>
        <pc:spChg chg="mod">
          <ac:chgData name="David Morris" userId="498c339d2677f1f2" providerId="LiveId" clId="{D05BEE87-0AD4-5841-BF74-B9430BAC2798}" dt="2025-07-09T19:39:22.939" v="2140" actId="20577"/>
          <ac:spMkLst>
            <pc:docMk/>
            <pc:sldMk cId="276824304" sldId="274"/>
            <ac:spMk id="2" creationId="{9B57A9CB-F8EB-4567-60DA-FEA280274C35}"/>
          </ac:spMkLst>
        </pc:spChg>
        <pc:spChg chg="mod">
          <ac:chgData name="David Morris" userId="498c339d2677f1f2" providerId="LiveId" clId="{D05BEE87-0AD4-5841-BF74-B9430BAC2798}" dt="2025-07-09T20:24:10.859" v="2680" actId="20577"/>
          <ac:spMkLst>
            <pc:docMk/>
            <pc:sldMk cId="276824304" sldId="274"/>
            <ac:spMk id="3" creationId="{86E3975B-C1EB-82AF-11E0-E1609587EBCA}"/>
          </ac:spMkLst>
        </pc:spChg>
      </pc:sldChg>
      <pc:sldChg chg="addSp delSp modSp new mod">
        <pc:chgData name="David Morris" userId="498c339d2677f1f2" providerId="LiveId" clId="{D05BEE87-0AD4-5841-BF74-B9430BAC2798}" dt="2025-07-12T20:09:23.888" v="4234" actId="33524"/>
        <pc:sldMkLst>
          <pc:docMk/>
          <pc:sldMk cId="3699781293" sldId="275"/>
        </pc:sldMkLst>
        <pc:spChg chg="mod">
          <ac:chgData name="David Morris" userId="498c339d2677f1f2" providerId="LiveId" clId="{D05BEE87-0AD4-5841-BF74-B9430BAC2798}" dt="2025-07-09T20:25:55.523" v="2684"/>
          <ac:spMkLst>
            <pc:docMk/>
            <pc:sldMk cId="3699781293" sldId="275"/>
            <ac:spMk id="2" creationId="{3DE20669-8C82-9D74-1C9B-D839D2748EB8}"/>
          </ac:spMkLst>
        </pc:spChg>
        <pc:spChg chg="mod">
          <ac:chgData name="David Morris" userId="498c339d2677f1f2" providerId="LiveId" clId="{D05BEE87-0AD4-5841-BF74-B9430BAC2798}" dt="2025-07-12T20:09:23.888" v="4234" actId="33524"/>
          <ac:spMkLst>
            <pc:docMk/>
            <pc:sldMk cId="3699781293" sldId="275"/>
            <ac:spMk id="3" creationId="{448E4529-4144-BDE0-5677-612053E3D1F8}"/>
          </ac:spMkLst>
        </pc:spChg>
      </pc:sldChg>
      <pc:sldChg chg="modSp new mod">
        <pc:chgData name="David Morris" userId="498c339d2677f1f2" providerId="LiveId" clId="{D05BEE87-0AD4-5841-BF74-B9430BAC2798}" dt="2025-07-12T20:07:53.401" v="4233" actId="20577"/>
        <pc:sldMkLst>
          <pc:docMk/>
          <pc:sldMk cId="1134108666" sldId="276"/>
        </pc:sldMkLst>
        <pc:spChg chg="mod">
          <ac:chgData name="David Morris" userId="498c339d2677f1f2" providerId="LiveId" clId="{D05BEE87-0AD4-5841-BF74-B9430BAC2798}" dt="2025-07-10T15:19:01.575" v="2844" actId="20577"/>
          <ac:spMkLst>
            <pc:docMk/>
            <pc:sldMk cId="1134108666" sldId="276"/>
            <ac:spMk id="2" creationId="{6F155D70-E7AA-3CAD-04B9-E869AE4C16E8}"/>
          </ac:spMkLst>
        </pc:spChg>
        <pc:spChg chg="mod">
          <ac:chgData name="David Morris" userId="498c339d2677f1f2" providerId="LiveId" clId="{D05BEE87-0AD4-5841-BF74-B9430BAC2798}" dt="2025-07-12T20:07:53.401" v="4233" actId="20577"/>
          <ac:spMkLst>
            <pc:docMk/>
            <pc:sldMk cId="1134108666" sldId="276"/>
            <ac:spMk id="3" creationId="{951EBAD0-41DF-2965-1291-3ED3744845FF}"/>
          </ac:spMkLst>
        </pc:spChg>
      </pc:sldChg>
      <pc:sldChg chg="modSp new mod">
        <pc:chgData name="David Morris" userId="498c339d2677f1f2" providerId="LiveId" clId="{D05BEE87-0AD4-5841-BF74-B9430BAC2798}" dt="2025-07-10T16:13:16.637" v="3596" actId="27636"/>
        <pc:sldMkLst>
          <pc:docMk/>
          <pc:sldMk cId="2317403415" sldId="277"/>
        </pc:sldMkLst>
        <pc:spChg chg="mod">
          <ac:chgData name="David Morris" userId="498c339d2677f1f2" providerId="LiveId" clId="{D05BEE87-0AD4-5841-BF74-B9430BAC2798}" dt="2025-07-10T16:04:50.745" v="3525" actId="20577"/>
          <ac:spMkLst>
            <pc:docMk/>
            <pc:sldMk cId="2317403415" sldId="277"/>
            <ac:spMk id="2" creationId="{2DD2537B-1658-830F-83B9-989D2F11F0BD}"/>
          </ac:spMkLst>
        </pc:spChg>
        <pc:spChg chg="mod">
          <ac:chgData name="David Morris" userId="498c339d2677f1f2" providerId="LiveId" clId="{D05BEE87-0AD4-5841-BF74-B9430BAC2798}" dt="2025-07-10T16:13:16.637" v="3596" actId="27636"/>
          <ac:spMkLst>
            <pc:docMk/>
            <pc:sldMk cId="2317403415" sldId="277"/>
            <ac:spMk id="3" creationId="{5F2AB2A3-208E-8B8C-DA8B-6E02DFFFD627}"/>
          </ac:spMkLst>
        </pc:spChg>
      </pc:sldChg>
      <pc:sldMasterChg chg="modSldLayout">
        <pc:chgData name="David Morris" userId="498c339d2677f1f2" providerId="LiveId" clId="{D05BEE87-0AD4-5841-BF74-B9430BAC2798}" dt="2025-07-08T16:12:37.394" v="1716" actId="20577"/>
        <pc:sldMasterMkLst>
          <pc:docMk/>
          <pc:sldMasterMk cId="2462122183" sldId="2147483648"/>
        </pc:sldMasterMkLst>
        <pc:sldLayoutChg chg="modSp mod">
          <pc:chgData name="David Morris" userId="498c339d2677f1f2" providerId="LiveId" clId="{D05BEE87-0AD4-5841-BF74-B9430BAC2798}" dt="2025-07-08T16:12:37.394" v="1716" actId="20577"/>
          <pc:sldLayoutMkLst>
            <pc:docMk/>
            <pc:sldMasterMk cId="2462122183" sldId="2147483648"/>
            <pc:sldLayoutMk cId="1809476311" sldId="2147483650"/>
          </pc:sldLayoutMkLst>
          <pc:spChg chg="mod">
            <ac:chgData name="David Morris" userId="498c339d2677f1f2" providerId="LiveId" clId="{D05BEE87-0AD4-5841-BF74-B9430BAC2798}" dt="2025-07-08T16:12:37.394" v="1716" actId="20577"/>
            <ac:spMkLst>
              <pc:docMk/>
              <pc:sldMasterMk cId="2462122183" sldId="2147483648"/>
              <pc:sldLayoutMk cId="1809476311" sldId="2147483650"/>
              <ac:spMk id="3" creationId="{B354169C-89B1-EFF7-E5C9-CCD46ADF9A60}"/>
            </ac:spMkLst>
          </pc:spChg>
        </pc:sldLayoutChg>
      </pc:sldMasterChg>
    </pc:docChg>
  </pc:docChgLst>
  <pc:docChgLst>
    <pc:chgData name="David Morris" userId="498c339d2677f1f2" providerId="LiveId" clId="{3367FE52-385B-4A41-8EAC-C22A3D85423A}"/>
    <pc:docChg chg="custSel addSld modSld sldOrd">
      <pc:chgData name="David Morris" userId="498c339d2677f1f2" providerId="LiveId" clId="{3367FE52-385B-4A41-8EAC-C22A3D85423A}" dt="2025-08-03T11:11:33.675" v="1562"/>
      <pc:docMkLst>
        <pc:docMk/>
      </pc:docMkLst>
      <pc:sldChg chg="addSp delSp modSp mod delAnim modAnim">
        <pc:chgData name="David Morris" userId="498c339d2677f1f2" providerId="LiveId" clId="{3367FE52-385B-4A41-8EAC-C22A3D85423A}" dt="2025-08-03T11:00:40.775" v="1472" actId="20577"/>
        <pc:sldMkLst>
          <pc:docMk/>
          <pc:sldMk cId="2807878145" sldId="259"/>
        </pc:sldMkLst>
        <pc:spChg chg="mod">
          <ac:chgData name="David Morris" userId="498c339d2677f1f2" providerId="LiveId" clId="{3367FE52-385B-4A41-8EAC-C22A3D85423A}" dt="2025-07-28T15:16:53.343" v="423" actId="20577"/>
          <ac:spMkLst>
            <pc:docMk/>
            <pc:sldMk cId="2807878145" sldId="259"/>
            <ac:spMk id="2" creationId="{A66DA971-3DE2-6408-C778-29BB6043B99A}"/>
          </ac:spMkLst>
        </pc:spChg>
        <pc:spChg chg="mod">
          <ac:chgData name="David Morris" userId="498c339d2677f1f2" providerId="LiveId" clId="{3367FE52-385B-4A41-8EAC-C22A3D85423A}" dt="2025-08-03T11:00:40.775" v="1472" actId="20577"/>
          <ac:spMkLst>
            <pc:docMk/>
            <pc:sldMk cId="2807878145" sldId="259"/>
            <ac:spMk id="3" creationId="{04AAD5F3-BFFA-31EE-079D-171E891BA376}"/>
          </ac:spMkLst>
        </pc:spChg>
        <pc:cxnChg chg="add del mod">
          <ac:chgData name="David Morris" userId="498c339d2677f1f2" providerId="LiveId" clId="{3367FE52-385B-4A41-8EAC-C22A3D85423A}" dt="2025-08-02T14:01:31.437" v="1336" actId="478"/>
          <ac:cxnSpMkLst>
            <pc:docMk/>
            <pc:sldMk cId="2807878145" sldId="259"/>
            <ac:cxnSpMk id="11" creationId="{D5BE608F-E166-D38A-0F4D-2E7BC0B57548}"/>
          </ac:cxnSpMkLst>
        </pc:cxnChg>
      </pc:sldChg>
      <pc:sldChg chg="modAnim">
        <pc:chgData name="David Morris" userId="498c339d2677f1f2" providerId="LiveId" clId="{3367FE52-385B-4A41-8EAC-C22A3D85423A}" dt="2025-08-02T13:38:51.686" v="1114"/>
        <pc:sldMkLst>
          <pc:docMk/>
          <pc:sldMk cId="1474528942" sldId="262"/>
        </pc:sldMkLst>
      </pc:sldChg>
      <pc:sldChg chg="modSp mod modAnim">
        <pc:chgData name="David Morris" userId="498c339d2677f1f2" providerId="LiveId" clId="{3367FE52-385B-4A41-8EAC-C22A3D85423A}" dt="2025-08-03T11:11:33.675" v="1562"/>
        <pc:sldMkLst>
          <pc:docMk/>
          <pc:sldMk cId="99946025" sldId="270"/>
        </pc:sldMkLst>
        <pc:spChg chg="mod">
          <ac:chgData name="David Morris" userId="498c339d2677f1f2" providerId="LiveId" clId="{3367FE52-385B-4A41-8EAC-C22A3D85423A}" dt="2025-08-02T14:12:02.707" v="1384" actId="20577"/>
          <ac:spMkLst>
            <pc:docMk/>
            <pc:sldMk cId="99946025" sldId="270"/>
            <ac:spMk id="3" creationId="{4F741118-68D2-A862-A67E-6EBA283B2589}"/>
          </ac:spMkLst>
        </pc:spChg>
      </pc:sldChg>
      <pc:sldChg chg="modSp mod modAnim">
        <pc:chgData name="David Morris" userId="498c339d2677f1f2" providerId="LiveId" clId="{3367FE52-385B-4A41-8EAC-C22A3D85423A}" dt="2025-08-02T13:42:04.645" v="1137"/>
        <pc:sldMkLst>
          <pc:docMk/>
          <pc:sldMk cId="4283667702" sldId="271"/>
        </pc:sldMkLst>
        <pc:spChg chg="mod">
          <ac:chgData name="David Morris" userId="498c339d2677f1f2" providerId="LiveId" clId="{3367FE52-385B-4A41-8EAC-C22A3D85423A}" dt="2025-07-28T20:25:13.752" v="819" actId="20577"/>
          <ac:spMkLst>
            <pc:docMk/>
            <pc:sldMk cId="4283667702" sldId="271"/>
            <ac:spMk id="3" creationId="{B54E9E61-FA4C-F43C-76F7-49A92D450256}"/>
          </ac:spMkLst>
        </pc:spChg>
      </pc:sldChg>
      <pc:sldChg chg="modAnim">
        <pc:chgData name="David Morris" userId="498c339d2677f1f2" providerId="LiveId" clId="{3367FE52-385B-4A41-8EAC-C22A3D85423A}" dt="2025-08-02T13:42:40.009" v="1142"/>
        <pc:sldMkLst>
          <pc:docMk/>
          <pc:sldMk cId="2830347587" sldId="272"/>
        </pc:sldMkLst>
      </pc:sldChg>
      <pc:sldChg chg="modSp mod modAnim">
        <pc:chgData name="David Morris" userId="498c339d2677f1f2" providerId="LiveId" clId="{3367FE52-385B-4A41-8EAC-C22A3D85423A}" dt="2025-08-02T14:13:36.082" v="1391" actId="20577"/>
        <pc:sldMkLst>
          <pc:docMk/>
          <pc:sldMk cId="2118739454" sldId="273"/>
        </pc:sldMkLst>
        <pc:spChg chg="mod">
          <ac:chgData name="David Morris" userId="498c339d2677f1f2" providerId="LiveId" clId="{3367FE52-385B-4A41-8EAC-C22A3D85423A}" dt="2025-08-02T13:43:10.938" v="1143"/>
          <ac:spMkLst>
            <pc:docMk/>
            <pc:sldMk cId="2118739454" sldId="273"/>
            <ac:spMk id="2" creationId="{5C408CF7-9850-F7C9-0AA3-EF82C86E7F73}"/>
          </ac:spMkLst>
        </pc:spChg>
        <pc:spChg chg="mod">
          <ac:chgData name="David Morris" userId="498c339d2677f1f2" providerId="LiveId" clId="{3367FE52-385B-4A41-8EAC-C22A3D85423A}" dt="2025-08-02T14:13:36.082" v="1391" actId="20577"/>
          <ac:spMkLst>
            <pc:docMk/>
            <pc:sldMk cId="2118739454" sldId="273"/>
            <ac:spMk id="3" creationId="{A7963A35-4DC7-0A21-2887-764CCE401FCD}"/>
          </ac:spMkLst>
        </pc:spChg>
      </pc:sldChg>
      <pc:sldChg chg="modSp modAnim">
        <pc:chgData name="David Morris" userId="498c339d2677f1f2" providerId="LiveId" clId="{3367FE52-385B-4A41-8EAC-C22A3D85423A}" dt="2025-08-02T15:23:36.785" v="1429" actId="20577"/>
        <pc:sldMkLst>
          <pc:docMk/>
          <pc:sldMk cId="276824304" sldId="274"/>
        </pc:sldMkLst>
        <pc:spChg chg="mod">
          <ac:chgData name="David Morris" userId="498c339d2677f1f2" providerId="LiveId" clId="{3367FE52-385B-4A41-8EAC-C22A3D85423A}" dt="2025-08-02T15:23:36.785" v="1429" actId="20577"/>
          <ac:spMkLst>
            <pc:docMk/>
            <pc:sldMk cId="276824304" sldId="274"/>
            <ac:spMk id="3" creationId="{86E3975B-C1EB-82AF-11E0-E1609587EBCA}"/>
          </ac:spMkLst>
        </pc:spChg>
      </pc:sldChg>
      <pc:sldChg chg="modSp mod modAnim">
        <pc:chgData name="David Morris" userId="498c339d2677f1f2" providerId="LiveId" clId="{3367FE52-385B-4A41-8EAC-C22A3D85423A}" dt="2025-08-02T15:29:09.335" v="1458" actId="27636"/>
        <pc:sldMkLst>
          <pc:docMk/>
          <pc:sldMk cId="3699781293" sldId="275"/>
        </pc:sldMkLst>
        <pc:spChg chg="mod">
          <ac:chgData name="David Morris" userId="498c339d2677f1f2" providerId="LiveId" clId="{3367FE52-385B-4A41-8EAC-C22A3D85423A}" dt="2025-08-02T15:29:09.335" v="1458" actId="27636"/>
          <ac:spMkLst>
            <pc:docMk/>
            <pc:sldMk cId="3699781293" sldId="275"/>
            <ac:spMk id="3" creationId="{448E4529-4144-BDE0-5677-612053E3D1F8}"/>
          </ac:spMkLst>
        </pc:spChg>
      </pc:sldChg>
      <pc:sldChg chg="modSp mod modAnim">
        <pc:chgData name="David Morris" userId="498c339d2677f1f2" providerId="LiveId" clId="{3367FE52-385B-4A41-8EAC-C22A3D85423A}" dt="2025-08-02T13:46:34.341" v="1192" actId="27636"/>
        <pc:sldMkLst>
          <pc:docMk/>
          <pc:sldMk cId="1134108666" sldId="276"/>
        </pc:sldMkLst>
        <pc:spChg chg="mod">
          <ac:chgData name="David Morris" userId="498c339d2677f1f2" providerId="LiveId" clId="{3367FE52-385B-4A41-8EAC-C22A3D85423A}" dt="2025-08-02T13:46:34.341" v="1192" actId="27636"/>
          <ac:spMkLst>
            <pc:docMk/>
            <pc:sldMk cId="1134108666" sldId="276"/>
            <ac:spMk id="3" creationId="{951EBAD0-41DF-2965-1291-3ED3744845FF}"/>
          </ac:spMkLst>
        </pc:spChg>
      </pc:sldChg>
      <pc:sldChg chg="modSp mod modAnim">
        <pc:chgData name="David Morris" userId="498c339d2677f1f2" providerId="LiveId" clId="{3367FE52-385B-4A41-8EAC-C22A3D85423A}" dt="2025-08-02T14:16:26.064" v="1425" actId="20577"/>
        <pc:sldMkLst>
          <pc:docMk/>
          <pc:sldMk cId="2317403415" sldId="277"/>
        </pc:sldMkLst>
        <pc:spChg chg="mod">
          <ac:chgData name="David Morris" userId="498c339d2677f1f2" providerId="LiveId" clId="{3367FE52-385B-4A41-8EAC-C22A3D85423A}" dt="2025-08-02T14:16:26.064" v="1425" actId="20577"/>
          <ac:spMkLst>
            <pc:docMk/>
            <pc:sldMk cId="2317403415" sldId="277"/>
            <ac:spMk id="3" creationId="{5F2AB2A3-208E-8B8C-DA8B-6E02DFFFD627}"/>
          </ac:spMkLst>
        </pc:spChg>
      </pc:sldChg>
      <pc:sldChg chg="addSp modSp new mod modAnim">
        <pc:chgData name="David Morris" userId="498c339d2677f1f2" providerId="LiveId" clId="{3367FE52-385B-4A41-8EAC-C22A3D85423A}" dt="2025-07-28T15:16:20.191" v="416"/>
        <pc:sldMkLst>
          <pc:docMk/>
          <pc:sldMk cId="3001268613" sldId="278"/>
        </pc:sldMkLst>
        <pc:spChg chg="mod">
          <ac:chgData name="David Morris" userId="498c339d2677f1f2" providerId="LiveId" clId="{3367FE52-385B-4A41-8EAC-C22A3D85423A}" dt="2025-07-28T15:11:54.914" v="334" actId="20577"/>
          <ac:spMkLst>
            <pc:docMk/>
            <pc:sldMk cId="3001268613" sldId="278"/>
            <ac:spMk id="2" creationId="{321CFCAF-EDFD-A85D-F6E5-91ABB67D222F}"/>
          </ac:spMkLst>
        </pc:spChg>
        <pc:spChg chg="mod">
          <ac:chgData name="David Morris" userId="498c339d2677f1f2" providerId="LiveId" clId="{3367FE52-385B-4A41-8EAC-C22A3D85423A}" dt="2025-07-28T15:15:47.356" v="412" actId="14100"/>
          <ac:spMkLst>
            <pc:docMk/>
            <pc:sldMk cId="3001268613" sldId="278"/>
            <ac:spMk id="3" creationId="{C4791246-BE76-8B0E-355E-4D9F4CCB9635}"/>
          </ac:spMkLst>
        </pc:spChg>
        <pc:cxnChg chg="add mod">
          <ac:chgData name="David Morris" userId="498c339d2677f1f2" providerId="LiveId" clId="{3367FE52-385B-4A41-8EAC-C22A3D85423A}" dt="2025-07-28T15:15:23.614" v="406" actId="14100"/>
          <ac:cxnSpMkLst>
            <pc:docMk/>
            <pc:sldMk cId="3001268613" sldId="278"/>
            <ac:cxnSpMk id="5" creationId="{5DDEA180-C75F-A159-B33E-119C741F7869}"/>
          </ac:cxnSpMkLst>
        </pc:cxnChg>
      </pc:sldChg>
      <pc:sldChg chg="modSp new mod modAnim">
        <pc:chgData name="David Morris" userId="498c339d2677f1f2" providerId="LiveId" clId="{3367FE52-385B-4A41-8EAC-C22A3D85423A}" dt="2025-08-02T13:40:28.748" v="1124"/>
        <pc:sldMkLst>
          <pc:docMk/>
          <pc:sldMk cId="3840716844" sldId="279"/>
        </pc:sldMkLst>
        <pc:spChg chg="mod">
          <ac:chgData name="David Morris" userId="498c339d2677f1f2" providerId="LiveId" clId="{3367FE52-385B-4A41-8EAC-C22A3D85423A}" dt="2025-07-28T15:31:16.612" v="605" actId="313"/>
          <ac:spMkLst>
            <pc:docMk/>
            <pc:sldMk cId="3840716844" sldId="279"/>
            <ac:spMk id="2" creationId="{6302FE52-D789-593D-CED2-B35051E3468C}"/>
          </ac:spMkLst>
        </pc:spChg>
        <pc:spChg chg="mod">
          <ac:chgData name="David Morris" userId="498c339d2677f1f2" providerId="LiveId" clId="{3367FE52-385B-4A41-8EAC-C22A3D85423A}" dt="2025-07-28T16:01:11.034" v="796" actId="313"/>
          <ac:spMkLst>
            <pc:docMk/>
            <pc:sldMk cId="3840716844" sldId="279"/>
            <ac:spMk id="3" creationId="{C1EE0612-8DB1-FE23-25CB-C73B07D56D06}"/>
          </ac:spMkLst>
        </pc:spChg>
      </pc:sldChg>
      <pc:sldChg chg="addSp delSp modSp add mod modAnim">
        <pc:chgData name="David Morris" userId="498c339d2677f1f2" providerId="LiveId" clId="{3367FE52-385B-4A41-8EAC-C22A3D85423A}" dt="2025-08-02T14:09:29.217" v="1352"/>
        <pc:sldMkLst>
          <pc:docMk/>
          <pc:sldMk cId="3709101012" sldId="280"/>
        </pc:sldMkLst>
        <pc:spChg chg="mod">
          <ac:chgData name="David Morris" userId="498c339d2677f1f2" providerId="LiveId" clId="{3367FE52-385B-4A41-8EAC-C22A3D85423A}" dt="2025-08-02T14:07:31.498" v="1346" actId="1076"/>
          <ac:spMkLst>
            <pc:docMk/>
            <pc:sldMk cId="3709101012" sldId="280"/>
            <ac:spMk id="3" creationId="{988A12EC-EDE3-1D3C-1FCD-5077236D67AB}"/>
          </ac:spMkLst>
        </pc:spChg>
        <pc:spChg chg="del">
          <ac:chgData name="David Morris" userId="498c339d2677f1f2" providerId="LiveId" clId="{3367FE52-385B-4A41-8EAC-C22A3D85423A}" dt="2025-08-02T13:57:16.027" v="1330" actId="478"/>
          <ac:spMkLst>
            <pc:docMk/>
            <pc:sldMk cId="3709101012" sldId="280"/>
            <ac:spMk id="4" creationId="{5A895D64-AC6A-6969-0600-ADB38E0BEC3A}"/>
          </ac:spMkLst>
        </pc:spChg>
        <pc:picChg chg="mod">
          <ac:chgData name="David Morris" userId="498c339d2677f1f2" providerId="LiveId" clId="{3367FE52-385B-4A41-8EAC-C22A3D85423A}" dt="2025-08-02T13:56:14.984" v="1307" actId="1076"/>
          <ac:picMkLst>
            <pc:docMk/>
            <pc:sldMk cId="3709101012" sldId="280"/>
            <ac:picMk id="2" creationId="{D7552F82-038E-CC68-E598-C34C6797352B}"/>
          </ac:picMkLst>
        </pc:picChg>
        <pc:picChg chg="add mod">
          <ac:chgData name="David Morris" userId="498c339d2677f1f2" providerId="LiveId" clId="{3367FE52-385B-4A41-8EAC-C22A3D85423A}" dt="2025-08-02T14:07:22.804" v="1345" actId="1076"/>
          <ac:picMkLst>
            <pc:docMk/>
            <pc:sldMk cId="3709101012" sldId="280"/>
            <ac:picMk id="6" creationId="{6D6C90E6-36AA-BEE8-9C49-6DF03AAF0E90}"/>
          </ac:picMkLst>
        </pc:picChg>
      </pc:sldChg>
      <pc:sldChg chg="modSp add ord modAnim modNotesTx">
        <pc:chgData name="David Morris" userId="498c339d2677f1f2" providerId="LiveId" clId="{3367FE52-385B-4A41-8EAC-C22A3D85423A}" dt="2025-08-03T11:03:38.435" v="1532" actId="20577"/>
        <pc:sldMkLst>
          <pc:docMk/>
          <pc:sldMk cId="4113205583" sldId="281"/>
        </pc:sldMkLst>
        <pc:spChg chg="mod">
          <ac:chgData name="David Morris" userId="498c339d2677f1f2" providerId="LiveId" clId="{3367FE52-385B-4A41-8EAC-C22A3D85423A}" dt="2025-08-03T11:02:08.888" v="1473" actId="115"/>
          <ac:spMkLst>
            <pc:docMk/>
            <pc:sldMk cId="4113205583" sldId="281"/>
            <ac:spMk id="3" creationId="{0F5AE89C-2AD3-9005-8F56-72C52C05F0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16235-01E5-B440-A8C2-E3CA0C3B84F1}" type="datetimeFigureOut">
              <a:rPr lang="en-US" smtClean="0"/>
              <a:t>8/3/25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4EA1D-4F38-2148-BA57-B7D10572C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51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here he is in person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A5F22-3219-7F47-AD2C-37DB0971C3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543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cannot convince people of hope, but we can encourage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4EA1D-4F38-2148-BA57-B7D10572C4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95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John 8: the endless present tense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4EA1D-4F38-2148-BA57-B7D10572C4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87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4EA1D-4F38-2148-BA57-B7D10572C46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18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61110-D69C-5AB4-56CA-564E16DD1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B5ABE6-0843-064E-05BE-A82EF5AAD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3D4F2-4C1C-87E0-D1F7-2E0C0461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E37D5-E317-B566-E516-292BB49F1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F7E46-7D09-344D-4C80-5708F65CE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09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9FD98-C659-F020-88E4-0D6D9FBD3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4169C-89B1-EFF7-E5C9-CCD46ADF9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6pPr marL="2286000" indent="0"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63EC1-21CE-8049-CDB4-4FC80F0DF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DF902-AE33-2C5E-13F5-317AF413B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7F7E2-77FF-30E1-7D8A-FD8C659E2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47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8617-AF6D-8C06-AF14-70A258B64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088AC-AD7F-5758-2385-36D325400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D8136-7C74-4148-A28C-64816D5B1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89AEF-6A5E-A095-0703-0AEAAA04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7BB94-70EA-20DF-EBFF-A0B26912A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1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1DD1A-9281-5733-F2A1-DF2D22B6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9E2AF-9904-51B2-337B-920F06382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F8C9D1-845E-BD1F-261A-6239135E6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24AD1-6B25-6CA4-C95E-CBD76452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EACBB-9699-5BA9-18DA-B24389E9C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91C898-CEF3-7D6F-C02B-7252DBDB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262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25020-020B-1A1E-73EE-BDC9AAF97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6565D-10AB-5E3F-AFBA-54ADBE518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7CF0A-7390-4A1F-EF0E-DCA1A6079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B2304-354C-7A7F-6B30-C3CF044AE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B344E4-7C19-1A89-C5F2-9AA403657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F3D13F-3CF5-548B-FE8E-3F7E2F3CB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2E9B25-11E1-2448-1038-F47A812A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5CEFF6-72B0-FB6F-C404-670C1A50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05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7D4BC-9178-54B1-CEE0-CFEB002CA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57FB4F-BE09-9518-1D89-2C599B3E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AAFA6A-67D4-179C-212C-73E53A09C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133D2-6A0A-39DB-084B-F6EC9F9E4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5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F1BBDD-77B4-01FB-8677-F672749B4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76EC04-2FFB-9AFC-09BE-B7A7233DF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3CAB4-BCCE-4FE4-820F-6DDD6F0C6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4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98E42-7EDC-67D1-346B-ABC453BBD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58E85-CAD5-EDDA-97A0-3551C1EFA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6FDEE-ADC6-885F-AC9D-499929695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DD80E-013A-5467-AD5A-E1778609C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B71081-9F29-01BB-6E24-F40A30076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4533D-A1B9-BDD3-0C37-D2133F907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63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76F5-CB24-BEE2-9CFC-50EEDC60F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8CED3-95FB-FFA1-67F1-7987304F43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91EF2-3D6B-1851-9247-91573F33A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344F8-2DF7-3AC7-39EB-6C7F673F9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0C4A0A-08E8-00E8-23E2-AE37B0179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16742-408B-96DC-341D-A8CCE3B7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27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34F4D-E888-73DB-A163-F78717D07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602258-AA5F-32B9-9336-E3C3514185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70A71-35CD-6F37-3190-EF55004AE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1D894-02A8-0EC0-DA1D-C9E58D438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51E3F-D8E3-9113-5032-50CC3CE87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99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E663CA-33A3-7C30-4255-8E46F1885D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6EBB90-0950-069D-0776-153E9C2D6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668DA-B0D0-7932-95FF-7D15C1178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568E3-0C9C-D4C9-1DDD-7D48CB5C5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BA5C1-E00C-FF2D-1AE3-901565E0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7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2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07739E-C1E5-A4E8-7B43-E1F341E7A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A76AB-AE59-804E-C730-44F8F5553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9F43C-B6E2-F11E-17F7-F0B6027077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BF8188-3D1F-EA4B-9125-E3593A861F23}" type="datetimeFigureOut">
              <a:rPr lang="en-US" smtClean="0"/>
              <a:t>8/3/25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7D6E5-4C67-6558-F994-D0CC2C31C7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F9813-CC3F-6235-DC24-A602B9B51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2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u="sng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73EDD-6EE9-38D6-1291-6E2DA70380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A Christian Worldview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90765F-413F-7A21-4149-336B487846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3200" i="1" dirty="0"/>
              <a:t>How Do You See The World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65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4748B-8EE1-1147-B2CB-ECDADB3B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3ECEA-CB35-4F3A-F406-70D4D3D85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3429000" cy="36576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2400" b="1" dirty="0"/>
              <a:t>Where did I come from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Worldview 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Worldview II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Did it start at creation 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Why did the created disagree with the creator ? 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3F40B2-A453-8680-4919-863BB6441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600" y="1825623"/>
            <a:ext cx="3429000" cy="36576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Where Am I Going</a:t>
            </a:r>
          </a:p>
          <a:p>
            <a:pPr marL="457200" indent="-457200">
              <a:buFont typeface="+mj-lt"/>
              <a:buAutoNum type="arabicPeriod" startAt="12"/>
              <a:defRPr/>
            </a:pPr>
            <a:r>
              <a:rPr lang="en-US" sz="2000" dirty="0">
                <a:solidFill>
                  <a:prstClr val="black"/>
                </a:solidFill>
              </a:rPr>
              <a:t>Heaven, Hell or Oblivion</a:t>
            </a:r>
          </a:p>
          <a:p>
            <a:pPr marL="457200" indent="-457200">
              <a:buFont typeface="+mj-lt"/>
              <a:buAutoNum type="arabicPeriod" startAt="12"/>
              <a:defRPr/>
            </a:pPr>
            <a:r>
              <a:rPr lang="en-US" sz="2000" dirty="0">
                <a:solidFill>
                  <a:prstClr val="black"/>
                </a:solidFill>
              </a:rPr>
              <a:t>A light at the end of the Tunnel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E201977-260C-312E-A7E3-FC50D3C95C2C}"/>
              </a:ext>
            </a:extLst>
          </p:cNvPr>
          <p:cNvSpPr txBox="1">
            <a:spLocks/>
          </p:cNvSpPr>
          <p:nvPr/>
        </p:nvSpPr>
        <p:spPr>
          <a:xfrm>
            <a:off x="4343400" y="1825625"/>
            <a:ext cx="3429000" cy="3657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/>
              <a:t>What am I Doing Here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Redemption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2000" dirty="0">
                <a:solidFill>
                  <a:prstClr val="black"/>
                </a:solidFill>
              </a:rPr>
              <a:t>A disciplined life is an unburdened life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Music, art, literature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2000" dirty="0"/>
              <a:t>Apologetics 1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Apologetics </a:t>
            </a:r>
            <a:r>
              <a:rPr lang="en-US" sz="2000" dirty="0">
                <a:solidFill>
                  <a:srgbClr val="FF0000"/>
                </a:solidFill>
              </a:rPr>
              <a:t>2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It’s a matter of birth and death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2000" dirty="0">
                <a:solidFill>
                  <a:prstClr val="black"/>
                </a:solidFill>
              </a:rPr>
              <a:t>Reflecting the Divine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B76AF9-3F44-3E7D-3E6F-0888C9AED242}"/>
              </a:ext>
            </a:extLst>
          </p:cNvPr>
          <p:cNvSpPr txBox="1"/>
          <p:nvPr/>
        </p:nvSpPr>
        <p:spPr>
          <a:xfrm>
            <a:off x="4023360" y="6191794"/>
            <a:ext cx="6954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(PP’s at davenancymorris.com  &gt; Worldview &gt; A Christian Worldview)</a:t>
            </a:r>
          </a:p>
        </p:txBody>
      </p:sp>
    </p:spTree>
    <p:extLst>
      <p:ext uri="{BB962C8B-B14F-4D97-AF65-F5344CB8AC3E}">
        <p14:creationId xmlns:p14="http://schemas.microsoft.com/office/powerpoint/2010/main" val="139051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Eye with solid fill">
            <a:extLst>
              <a:ext uri="{FF2B5EF4-FFF2-40B4-BE49-F238E27FC236}">
                <a16:creationId xmlns:a16="http://schemas.microsoft.com/office/drawing/2014/main" id="{2E615007-8D76-4114-0685-8C8ED907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3100" y="5043488"/>
            <a:ext cx="914400" cy="914400"/>
          </a:xfrm>
          <a:prstGeom prst="rect">
            <a:avLst/>
          </a:prstGeom>
        </p:spPr>
      </p:pic>
      <p:pic>
        <p:nvPicPr>
          <p:cNvPr id="4" name="Graphic 3" descr="Eye with solid fill">
            <a:extLst>
              <a:ext uri="{FF2B5EF4-FFF2-40B4-BE49-F238E27FC236}">
                <a16:creationId xmlns:a16="http://schemas.microsoft.com/office/drawing/2014/main" id="{775EB46E-DC1F-637F-D31D-2C583692A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5475" y="595313"/>
            <a:ext cx="914400" cy="914400"/>
          </a:xfrm>
          <a:prstGeom prst="rect">
            <a:avLst/>
          </a:prstGeom>
        </p:spPr>
      </p:pic>
      <p:pic>
        <p:nvPicPr>
          <p:cNvPr id="5" name="Graphic 4" descr="Eye with solid fill">
            <a:extLst>
              <a:ext uri="{FF2B5EF4-FFF2-40B4-BE49-F238E27FC236}">
                <a16:creationId xmlns:a16="http://schemas.microsoft.com/office/drawing/2014/main" id="{31F6F43B-22AB-5267-D887-93430C7D2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9639300" y="2814638"/>
            <a:ext cx="914400" cy="914400"/>
          </a:xfrm>
          <a:prstGeom prst="rect">
            <a:avLst/>
          </a:prstGeom>
        </p:spPr>
      </p:pic>
      <p:pic>
        <p:nvPicPr>
          <p:cNvPr id="6" name="Graphic 5" descr="Eye with solid fill">
            <a:extLst>
              <a:ext uri="{FF2B5EF4-FFF2-40B4-BE49-F238E27FC236}">
                <a16:creationId xmlns:a16="http://schemas.microsoft.com/office/drawing/2014/main" id="{A7BBB0E9-90B2-C893-F509-02D11D182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895475" y="2814638"/>
            <a:ext cx="914400" cy="914400"/>
          </a:xfrm>
          <a:prstGeom prst="rect">
            <a:avLst/>
          </a:prstGeom>
        </p:spPr>
      </p:pic>
      <p:pic>
        <p:nvPicPr>
          <p:cNvPr id="7" name="Graphic 6" descr="Eye with solid fill">
            <a:extLst>
              <a:ext uri="{FF2B5EF4-FFF2-40B4-BE49-F238E27FC236}">
                <a16:creationId xmlns:a16="http://schemas.microsoft.com/office/drawing/2014/main" id="{733A07A6-E97B-6067-8F87-F4FAD1D75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4511120" y="3348712"/>
            <a:ext cx="272026" cy="223061"/>
          </a:xfrm>
          <a:prstGeom prst="rect">
            <a:avLst/>
          </a:prstGeom>
        </p:spPr>
      </p:pic>
      <p:pic>
        <p:nvPicPr>
          <p:cNvPr id="9" name="Graphic 8" descr="Earth globe: Americas with solid fill">
            <a:extLst>
              <a:ext uri="{FF2B5EF4-FFF2-40B4-BE49-F238E27FC236}">
                <a16:creationId xmlns:a16="http://schemas.microsoft.com/office/drawing/2014/main" id="{1459CB89-DC17-1161-2D2F-991219175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24538" y="2814638"/>
            <a:ext cx="914400" cy="9144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251CF3-F9DF-9CB0-9F31-FE0A8CBBD62B}"/>
              </a:ext>
            </a:extLst>
          </p:cNvPr>
          <p:cNvCxnSpPr>
            <a:cxnSpLocks/>
          </p:cNvCxnSpPr>
          <p:nvPr/>
        </p:nvCxnSpPr>
        <p:spPr>
          <a:xfrm flipH="1" flipV="1">
            <a:off x="5529263" y="400050"/>
            <a:ext cx="5900737" cy="32670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B0AFE7E-1CAF-AAA3-226D-6F6DD2EE493B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4647134" y="2950371"/>
            <a:ext cx="1465971" cy="3738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968C7B2-EEE7-EB1D-B06A-D326217E8F48}"/>
              </a:ext>
            </a:extLst>
          </p:cNvPr>
          <p:cNvCxnSpPr>
            <a:cxnSpLocks/>
            <a:stCxn id="7" idx="1"/>
          </p:cNvCxnSpPr>
          <p:nvPr/>
        </p:nvCxnSpPr>
        <p:spPr>
          <a:xfrm>
            <a:off x="4647134" y="3596256"/>
            <a:ext cx="1634604" cy="81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938A13F-B4AC-6606-0127-65FB34CD78F4}"/>
              </a:ext>
            </a:extLst>
          </p:cNvPr>
          <p:cNvCxnSpPr>
            <a:cxnSpLocks/>
          </p:cNvCxnSpPr>
          <p:nvPr/>
        </p:nvCxnSpPr>
        <p:spPr>
          <a:xfrm flipV="1">
            <a:off x="1197769" y="311942"/>
            <a:ext cx="5715000" cy="32337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13BC64A-CBD1-C60E-10F3-8F643B37A8D6}"/>
              </a:ext>
            </a:extLst>
          </p:cNvPr>
          <p:cNvCxnSpPr>
            <a:cxnSpLocks/>
          </p:cNvCxnSpPr>
          <p:nvPr/>
        </p:nvCxnSpPr>
        <p:spPr>
          <a:xfrm>
            <a:off x="1257300" y="2950372"/>
            <a:ext cx="5957888" cy="33932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1C1E756-B51E-86FE-C93D-0014F5C8288B}"/>
              </a:ext>
            </a:extLst>
          </p:cNvPr>
          <p:cNvCxnSpPr>
            <a:cxnSpLocks/>
          </p:cNvCxnSpPr>
          <p:nvPr/>
        </p:nvCxnSpPr>
        <p:spPr>
          <a:xfrm flipH="1">
            <a:off x="5214938" y="2814637"/>
            <a:ext cx="6272213" cy="35290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Graphic 28" descr="Infinity outline">
            <a:extLst>
              <a:ext uri="{FF2B5EF4-FFF2-40B4-BE49-F238E27FC236}">
                <a16:creationId xmlns:a16="http://schemas.microsoft.com/office/drawing/2014/main" id="{15B33DAF-51B2-A967-E30A-0DE4DB9707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22871" y="2402682"/>
            <a:ext cx="633411" cy="633411"/>
          </a:xfrm>
          <a:prstGeom prst="rect">
            <a:avLst/>
          </a:prstGeom>
        </p:spPr>
      </p:pic>
      <p:pic>
        <p:nvPicPr>
          <p:cNvPr id="31" name="Graphic 30" descr="Infinity outline">
            <a:extLst>
              <a:ext uri="{FF2B5EF4-FFF2-40B4-BE49-F238E27FC236}">
                <a16:creationId xmlns:a16="http://schemas.microsoft.com/office/drawing/2014/main" id="{E7D8319B-9AF8-0887-9D09-8962C49533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890776" y="8239123"/>
            <a:ext cx="633411" cy="633411"/>
          </a:xfrm>
          <a:prstGeom prst="rect">
            <a:avLst/>
          </a:prstGeom>
        </p:spPr>
      </p:pic>
      <p:pic>
        <p:nvPicPr>
          <p:cNvPr id="32" name="Graphic 31" descr="Infinity outline">
            <a:extLst>
              <a:ext uri="{FF2B5EF4-FFF2-40B4-BE49-F238E27FC236}">
                <a16:creationId xmlns:a16="http://schemas.microsoft.com/office/drawing/2014/main" id="{5BD3D737-2931-9078-9F3C-E579A949A0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15188" y="6122194"/>
            <a:ext cx="633411" cy="633411"/>
          </a:xfrm>
          <a:prstGeom prst="rect">
            <a:avLst/>
          </a:prstGeom>
        </p:spPr>
      </p:pic>
      <p:pic>
        <p:nvPicPr>
          <p:cNvPr id="33" name="Graphic 32" descr="Infinity outline">
            <a:extLst>
              <a:ext uri="{FF2B5EF4-FFF2-40B4-BE49-F238E27FC236}">
                <a16:creationId xmlns:a16="http://schemas.microsoft.com/office/drawing/2014/main" id="{5A58A072-C102-6E47-31CF-4757B0012B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81527" y="6105525"/>
            <a:ext cx="633411" cy="633411"/>
          </a:xfrm>
          <a:prstGeom prst="rect">
            <a:avLst/>
          </a:prstGeom>
        </p:spPr>
      </p:pic>
      <p:pic>
        <p:nvPicPr>
          <p:cNvPr id="34" name="Graphic 33" descr="Infinity outline">
            <a:extLst>
              <a:ext uri="{FF2B5EF4-FFF2-40B4-BE49-F238E27FC236}">
                <a16:creationId xmlns:a16="http://schemas.microsoft.com/office/drawing/2014/main" id="{6ACECF59-97E0-DD0E-525E-9104C3924B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127" y="3324231"/>
            <a:ext cx="633411" cy="633411"/>
          </a:xfrm>
          <a:prstGeom prst="rect">
            <a:avLst/>
          </a:prstGeom>
        </p:spPr>
      </p:pic>
      <p:pic>
        <p:nvPicPr>
          <p:cNvPr id="35" name="Graphic 34" descr="Infinity outline">
            <a:extLst>
              <a:ext uri="{FF2B5EF4-FFF2-40B4-BE49-F238E27FC236}">
                <a16:creationId xmlns:a16="http://schemas.microsoft.com/office/drawing/2014/main" id="{1D181478-8B92-9C83-CE25-69BD56143A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462" y="2555086"/>
            <a:ext cx="633411" cy="633411"/>
          </a:xfrm>
          <a:prstGeom prst="rect">
            <a:avLst/>
          </a:prstGeom>
        </p:spPr>
      </p:pic>
      <p:pic>
        <p:nvPicPr>
          <p:cNvPr id="37" name="Graphic 36" descr="Infinity outline">
            <a:extLst>
              <a:ext uri="{FF2B5EF4-FFF2-40B4-BE49-F238E27FC236}">
                <a16:creationId xmlns:a16="http://schemas.microsoft.com/office/drawing/2014/main" id="{A76C6E64-8543-AF42-A56C-94150AA4AA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52989" y="59532"/>
            <a:ext cx="633411" cy="633411"/>
          </a:xfrm>
          <a:prstGeom prst="rect">
            <a:avLst/>
          </a:prstGeom>
        </p:spPr>
      </p:pic>
      <p:pic>
        <p:nvPicPr>
          <p:cNvPr id="38" name="Graphic 37" descr="Infinity outline">
            <a:extLst>
              <a:ext uri="{FF2B5EF4-FFF2-40B4-BE49-F238E27FC236}">
                <a16:creationId xmlns:a16="http://schemas.microsoft.com/office/drawing/2014/main" id="{36BD8539-378E-8CCE-7E1F-63376F3A4E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15163" y="-42858"/>
            <a:ext cx="633411" cy="633411"/>
          </a:xfrm>
          <a:prstGeom prst="rect">
            <a:avLst/>
          </a:prstGeom>
        </p:spPr>
      </p:pic>
      <p:pic>
        <p:nvPicPr>
          <p:cNvPr id="41" name="Graphic 40" descr="Star outline">
            <a:extLst>
              <a:ext uri="{FF2B5EF4-FFF2-40B4-BE49-F238E27FC236}">
                <a16:creationId xmlns:a16="http://schemas.microsoft.com/office/drawing/2014/main" id="{74BE490A-8457-96D2-3B6F-3E4350E161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75109" y="514350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2" name="Graphic 41" descr="Star outline">
            <a:extLst>
              <a:ext uri="{FF2B5EF4-FFF2-40B4-BE49-F238E27FC236}">
                <a16:creationId xmlns:a16="http://schemas.microsoft.com/office/drawing/2014/main" id="{9AE39912-66E1-8813-18B4-96C68E05FE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59707" y="5476873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3" name="Graphic 42" descr="Star outline">
            <a:extLst>
              <a:ext uri="{FF2B5EF4-FFF2-40B4-BE49-F238E27FC236}">
                <a16:creationId xmlns:a16="http://schemas.microsoft.com/office/drawing/2014/main" id="{EDCA442B-57C5-65A5-CC38-D8A82B3995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716" y="5844779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4" name="Graphic 43" descr="Star outline">
            <a:extLst>
              <a:ext uri="{FF2B5EF4-FFF2-40B4-BE49-F238E27FC236}">
                <a16:creationId xmlns:a16="http://schemas.microsoft.com/office/drawing/2014/main" id="{F99888C6-35F7-8E83-4C5A-6E5AE51362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7909" y="104778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5" name="Graphic 44" descr="Infinity outline">
            <a:extLst>
              <a:ext uri="{FF2B5EF4-FFF2-40B4-BE49-F238E27FC236}">
                <a16:creationId xmlns:a16="http://schemas.microsoft.com/office/drawing/2014/main" id="{2CBE09E8-52DB-AD7C-0D72-F9A3DE3C1E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62152" y="3350420"/>
            <a:ext cx="633411" cy="6334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76B668-8514-F02A-D084-96A51D251C08}"/>
              </a:ext>
            </a:extLst>
          </p:cNvPr>
          <p:cNvSpPr txBox="1"/>
          <p:nvPr/>
        </p:nvSpPr>
        <p:spPr>
          <a:xfrm>
            <a:off x="7567015" y="5143321"/>
            <a:ext cx="35683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“To have a Christian-Biblical worldview is to have the perspective </a:t>
            </a:r>
          </a:p>
          <a:p>
            <a:r>
              <a:rPr lang="en-US" dirty="0">
                <a:latin typeface="Garamond" panose="02020404030301010803" pitchFamily="18" charset="0"/>
              </a:rPr>
              <a:t>Of seeing the world as God sees it.       </a:t>
            </a:r>
            <a:r>
              <a:rPr lang="en-US" i="1" dirty="0">
                <a:latin typeface="Garamond" panose="02020404030301010803" pitchFamily="18" charset="0"/>
              </a:rPr>
              <a:t>Rev. Steve Jennings</a:t>
            </a:r>
          </a:p>
        </p:txBody>
      </p:sp>
    </p:spTree>
    <p:extLst>
      <p:ext uri="{BB962C8B-B14F-4D97-AF65-F5344CB8AC3E}">
        <p14:creationId xmlns:p14="http://schemas.microsoft.com/office/powerpoint/2010/main" val="1474528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A971-3DE2-6408-C778-29BB6043B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AD5F3-BFFA-31EE-079D-171E891BA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235"/>
            <a:ext cx="10515600" cy="5426765"/>
          </a:xfrm>
        </p:spPr>
        <p:txBody>
          <a:bodyPr>
            <a:normAutofit/>
          </a:bodyPr>
          <a:lstStyle/>
          <a:p>
            <a:r>
              <a:rPr lang="en-US" dirty="0"/>
              <a:t>We defined some definitions terms.</a:t>
            </a:r>
          </a:p>
          <a:p>
            <a:pPr lvl="1"/>
            <a:r>
              <a:rPr lang="en-US" dirty="0"/>
              <a:t>Apologetics: “A </a:t>
            </a:r>
            <a:r>
              <a:rPr lang="en-US" u="sng" dirty="0"/>
              <a:t>reasoned defense </a:t>
            </a:r>
            <a:r>
              <a:rPr lang="en-US" dirty="0"/>
              <a:t>of the Christian religion”</a:t>
            </a:r>
          </a:p>
          <a:p>
            <a:pPr marL="0" indent="0">
              <a:buNone/>
            </a:pPr>
            <a:r>
              <a:rPr lang="en-US" dirty="0"/>
              <a:t>				</a:t>
            </a:r>
            <a:r>
              <a:rPr lang="en-US" i="1" u="sng" dirty="0"/>
              <a:t>Classical Apologetics</a:t>
            </a:r>
            <a:r>
              <a:rPr lang="en-US" i="1" dirty="0"/>
              <a:t>, Sproul, Gerstner, and Lindsey</a:t>
            </a:r>
          </a:p>
          <a:p>
            <a:r>
              <a:rPr lang="en-US" dirty="0"/>
              <a:t>I introduced Le </a:t>
            </a:r>
            <a:r>
              <a:rPr lang="en-US" dirty="0" err="1"/>
              <a:t>Penseur</a:t>
            </a:r>
            <a:r>
              <a:rPr lang="en-US" dirty="0"/>
              <a:t> (The Thinker) to illustrate our active role (our thinking role) in apologetics.</a:t>
            </a:r>
          </a:p>
        </p:txBody>
      </p:sp>
    </p:spTree>
    <p:extLst>
      <p:ext uri="{BB962C8B-B14F-4D97-AF65-F5344CB8AC3E}">
        <p14:creationId xmlns:p14="http://schemas.microsoft.com/office/powerpoint/2010/main" val="280787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552F82-038E-CC68-E598-C34C67973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90391" cy="67954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8A12EC-EDE3-1D3C-1FCD-5077236D67AB}"/>
              </a:ext>
            </a:extLst>
          </p:cNvPr>
          <p:cNvSpPr txBox="1"/>
          <p:nvPr/>
        </p:nvSpPr>
        <p:spPr>
          <a:xfrm>
            <a:off x="7504567" y="5261636"/>
            <a:ext cx="41214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Le </a:t>
            </a:r>
            <a:r>
              <a:rPr lang="en-US" sz="4400" b="1" dirty="0" err="1"/>
              <a:t>Penseur</a:t>
            </a:r>
            <a:r>
              <a:rPr lang="en-US" sz="4400" b="1" dirty="0"/>
              <a:t> </a:t>
            </a:r>
          </a:p>
          <a:p>
            <a:r>
              <a:rPr lang="en-US" sz="2800" dirty="0"/>
              <a:t>                 by </a:t>
            </a:r>
          </a:p>
          <a:p>
            <a:r>
              <a:rPr lang="en-US" sz="2800" dirty="0"/>
              <a:t>    Auguste Rodin</a:t>
            </a:r>
          </a:p>
        </p:txBody>
      </p:sp>
      <p:pic>
        <p:nvPicPr>
          <p:cNvPr id="6" name="Picture 5" descr="A statue of a person thinking&#10;&#10;AI-generated content may be incorrect.">
            <a:extLst>
              <a:ext uri="{FF2B5EF4-FFF2-40B4-BE49-F238E27FC236}">
                <a16:creationId xmlns:a16="http://schemas.microsoft.com/office/drawing/2014/main" id="{6D6C90E6-36AA-BEE8-9C49-6DF03AAF0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5607" y="-34891"/>
            <a:ext cx="3929787" cy="526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0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7A206-1B8C-1957-CC3B-196CB53AA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473BF-A9EB-B7D7-5253-F228CE8F5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AE89C-2AD3-9005-8F56-72C52C05F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235"/>
            <a:ext cx="10515600" cy="542676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 defined some definitions terms.</a:t>
            </a:r>
          </a:p>
          <a:p>
            <a:pPr lvl="1"/>
            <a:r>
              <a:rPr lang="en-US" dirty="0"/>
              <a:t>Apologetics: “A </a:t>
            </a:r>
            <a:r>
              <a:rPr lang="en-US" u="sng" dirty="0"/>
              <a:t>reasoned defense </a:t>
            </a:r>
            <a:r>
              <a:rPr lang="en-US" dirty="0"/>
              <a:t>of the Christian religion”</a:t>
            </a:r>
          </a:p>
          <a:p>
            <a:pPr marL="0" indent="0">
              <a:buNone/>
            </a:pPr>
            <a:r>
              <a:rPr lang="en-US" dirty="0"/>
              <a:t>				</a:t>
            </a:r>
            <a:r>
              <a:rPr lang="en-US" i="1" u="sng" dirty="0"/>
              <a:t>Classical Apologetics</a:t>
            </a:r>
            <a:r>
              <a:rPr lang="en-US" i="1" dirty="0"/>
              <a:t>, Sproul, Gerstner, and Lindsey</a:t>
            </a:r>
          </a:p>
          <a:p>
            <a:r>
              <a:rPr lang="en-US" dirty="0"/>
              <a:t>I introduced Le </a:t>
            </a:r>
            <a:r>
              <a:rPr lang="en-US" dirty="0" err="1"/>
              <a:t>Penseur</a:t>
            </a:r>
            <a:r>
              <a:rPr lang="en-US" dirty="0"/>
              <a:t> (The Thinker) to show our active role (our thinking role) in apologetics.</a:t>
            </a:r>
          </a:p>
          <a:p>
            <a:r>
              <a:rPr lang="en-US" dirty="0"/>
              <a:t>Our reasoned defense is based on the principle in Isaiah 1:18,</a:t>
            </a:r>
          </a:p>
          <a:p>
            <a:pPr lvl="1"/>
            <a:r>
              <a:rPr lang="en-US" dirty="0"/>
              <a:t>“Come now, let us reason together says the Lord”</a:t>
            </a:r>
          </a:p>
          <a:p>
            <a:r>
              <a:rPr lang="en-US" dirty="0"/>
              <a:t>The unplanned nature of encounters (“you never know”)</a:t>
            </a:r>
          </a:p>
          <a:p>
            <a:r>
              <a:rPr lang="en-US" dirty="0"/>
              <a:t>The planned nature of encounters (“you should know”)</a:t>
            </a:r>
          </a:p>
          <a:p>
            <a:r>
              <a:rPr lang="en-US" dirty="0"/>
              <a:t>A key verse in apologetics is I Peter 3:15:</a:t>
            </a:r>
          </a:p>
          <a:p>
            <a:pPr marL="457200" lvl="1" indent="0">
              <a:buNone/>
            </a:pPr>
            <a:r>
              <a:rPr lang="en-US" dirty="0"/>
              <a:t>“but in your hearts honor Christ the Lord as holy, always being prepared to make a defense to anyone who asks you for a </a:t>
            </a:r>
            <a:r>
              <a:rPr lang="en-US" u="sng" dirty="0"/>
              <a:t>reason</a:t>
            </a:r>
            <a:r>
              <a:rPr lang="en-US" dirty="0"/>
              <a:t> for the </a:t>
            </a:r>
            <a:r>
              <a:rPr lang="en-US" u="sng" dirty="0"/>
              <a:t>hope</a:t>
            </a:r>
            <a:r>
              <a:rPr lang="en-US" dirty="0"/>
              <a:t> that is in you; yet do it with gentleness and respect,…”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B8985A-D73F-82E0-7BE4-5B9FBE6961ED}"/>
              </a:ext>
            </a:extLst>
          </p:cNvPr>
          <p:cNvCxnSpPr>
            <a:cxnSpLocks/>
          </p:cNvCxnSpPr>
          <p:nvPr/>
        </p:nvCxnSpPr>
        <p:spPr>
          <a:xfrm>
            <a:off x="1854801" y="3889765"/>
            <a:ext cx="231963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20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CFCAF-EDFD-A85D-F6E5-91ABB67D2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91246-BE76-8B0E-355E-4D9F4CCB9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395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In a sense, God takes a risk when entrusting us with this responsibility.</a:t>
            </a:r>
          </a:p>
          <a:p>
            <a:pPr marL="914400" lvl="2" indent="0">
              <a:buNone/>
            </a:pPr>
            <a:r>
              <a:rPr lang="en-US" dirty="0"/>
              <a:t>“Therefore, we are ambassadors for Christ, God making his appeal through us. We implore you on behalf of Christ, be reconciled to God.”   II Corinthians 5:20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sz="2800" dirty="0"/>
              <a:t>We introduced the concept of epistemology:</a:t>
            </a:r>
          </a:p>
          <a:p>
            <a:pPr marL="914400" lvl="2" indent="0">
              <a:buNone/>
            </a:pPr>
            <a:r>
              <a:rPr lang="en-US" dirty="0"/>
              <a:t>	“the theory of knowledge, especially with regard to its methods, 	validity, and scope. Epistemology is the investigation of what 	distinguishes justified belief from opinion”</a:t>
            </a:r>
          </a:p>
          <a:p>
            <a:pPr marL="914400" lvl="2" indent="0">
              <a:buNone/>
            </a:pPr>
            <a:endParaRPr lang="en-US" dirty="0"/>
          </a:p>
          <a:p>
            <a:pPr marL="514350" indent="-285750"/>
            <a:r>
              <a:rPr lang="en-US" dirty="0"/>
              <a:t>Questions/comments?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DDEA180-C75F-A159-B33E-119C741F7869}"/>
              </a:ext>
            </a:extLst>
          </p:cNvPr>
          <p:cNvCxnSpPr>
            <a:cxnSpLocks/>
          </p:cNvCxnSpPr>
          <p:nvPr/>
        </p:nvCxnSpPr>
        <p:spPr>
          <a:xfrm>
            <a:off x="5367130" y="5115339"/>
            <a:ext cx="227937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26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C2AA7-63EB-0E48-270C-F387E9B0E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Apologetics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41118-68D2-A862-A67E-6EBA283B2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There is a term known as natural theology: </a:t>
            </a:r>
            <a:r>
              <a:rPr lang="en-US" sz="2800" dirty="0"/>
              <a:t>The study of God  	based on what one can know from nature.  A grasp of this might 	help.</a:t>
            </a:r>
          </a:p>
          <a:p>
            <a:pPr marL="914400" lvl="2" indent="0">
              <a:buNone/>
            </a:pPr>
            <a:r>
              <a:rPr lang="en-US" dirty="0"/>
              <a:t>1. Cosmological argument: The universe exists, so there must be a cause       </a:t>
            </a:r>
          </a:p>
          <a:p>
            <a:pPr marL="914400" lvl="2" indent="0">
              <a:buNone/>
            </a:pPr>
            <a:r>
              <a:rPr lang="en-US" dirty="0"/>
              <a:t>    beyond the material.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r>
              <a:rPr lang="en-US" dirty="0"/>
              <a:t>2. Teleological argument: If there is a design; there must be a Designer.  (Psalm </a:t>
            </a:r>
          </a:p>
          <a:p>
            <a:pPr marL="914400" lvl="2" indent="0">
              <a:buNone/>
            </a:pPr>
            <a:r>
              <a:rPr lang="en-US" dirty="0"/>
              <a:t>    19:1-6)  </a:t>
            </a:r>
          </a:p>
          <a:p>
            <a:pPr marL="914400" lvl="2" indent="0">
              <a:buNone/>
            </a:pPr>
            <a:r>
              <a:rPr lang="en-US" dirty="0"/>
              <a:t>	Teleology: “The study of design or purpose in natural phenomena.”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r>
              <a:rPr lang="en-US" dirty="0"/>
              <a:t>3. Ontological argument: Comes from the idea that God is an absolutely  	perfect or necessary being   </a:t>
            </a:r>
          </a:p>
          <a:p>
            <a:pPr marL="914400" lvl="2" indent="0">
              <a:buNone/>
            </a:pPr>
            <a:r>
              <a:rPr lang="en-US" dirty="0"/>
              <a:t>            Ontology: “The branch of metaphysics that deals with the nature of 			       being.” </a:t>
            </a:r>
          </a:p>
        </p:txBody>
      </p:sp>
    </p:spTree>
    <p:extLst>
      <p:ext uri="{BB962C8B-B14F-4D97-AF65-F5344CB8AC3E}">
        <p14:creationId xmlns:p14="http://schemas.microsoft.com/office/powerpoint/2010/main" val="9994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2FE52-D789-593D-CED2-B35051E34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Apologetics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E0612-8DB1-FE23-25CB-C73B07D56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6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4. Moral argument: There is an “ought to” in all humans.</a:t>
            </a:r>
          </a:p>
          <a:p>
            <a:pPr marL="1371600" lvl="3" indent="0">
              <a:buNone/>
            </a:pPr>
            <a:r>
              <a:rPr lang="en-US" dirty="0"/>
              <a:t> “These, then, are the two points I wanted to make. First, that human beings, all over the earth, have this curious idea that they ought to behave in a certain way, and cannot really get rid of it. Secondly, that they do not in fact behave in that way. They know the Law of Nature; they break it. These two facts are the foundation of all clear thinking about ourselves and the universe we live in.”</a:t>
            </a:r>
            <a:endParaRPr lang="en-US" dirty="0">
              <a:latin typeface="Garamond" panose="02020404030301010803" pitchFamily="18" charset="0"/>
            </a:endParaRPr>
          </a:p>
          <a:p>
            <a:pPr marL="1828800" lvl="4" indent="0">
              <a:buNone/>
            </a:pPr>
            <a:r>
              <a:rPr lang="en-US" dirty="0"/>
              <a:t>		</a:t>
            </a:r>
            <a:r>
              <a:rPr lang="en-US" u="sng" dirty="0"/>
              <a:t>Mere Christianity</a:t>
            </a:r>
            <a:r>
              <a:rPr lang="en-US" dirty="0"/>
              <a:t> by C.S. Lewis</a:t>
            </a:r>
            <a:endParaRPr lang="en-US" u="sng" dirty="0"/>
          </a:p>
          <a:p>
            <a:endParaRPr lang="en-US" dirty="0"/>
          </a:p>
          <a:p>
            <a:r>
              <a:rPr lang="en-US" dirty="0"/>
              <a:t>Let’s now look at some specifics.</a:t>
            </a:r>
          </a:p>
        </p:txBody>
      </p:sp>
    </p:spTree>
    <p:extLst>
      <p:ext uri="{BB962C8B-B14F-4D97-AF65-F5344CB8AC3E}">
        <p14:creationId xmlns:p14="http://schemas.microsoft.com/office/powerpoint/2010/main" val="384071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C292D-D88A-94DD-9B9D-0ECCC463B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Apologetics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E9E61-FA4C-F43C-76F7-49A92D450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“Let me introduce you to God.”</a:t>
            </a:r>
          </a:p>
          <a:p>
            <a:pPr lvl="1"/>
            <a:r>
              <a:rPr lang="en-US" dirty="0"/>
              <a:t>If a seeker is drawn to consider God from one of the natural theology arguments, the next step seems to be to tell seeker about your God.</a:t>
            </a:r>
          </a:p>
          <a:p>
            <a:pPr lvl="1"/>
            <a:r>
              <a:rPr lang="en-US" dirty="0"/>
              <a:t>Fortunately, there is an objective source of information about Him which is…</a:t>
            </a:r>
          </a:p>
          <a:p>
            <a:pPr marL="457200" lvl="1" indent="0">
              <a:buNone/>
            </a:pPr>
            <a:r>
              <a:rPr lang="en-US" dirty="0"/>
              <a:t>	the Bible.</a:t>
            </a:r>
          </a:p>
          <a:p>
            <a:pPr lvl="1"/>
            <a:r>
              <a:rPr lang="en-US" dirty="0"/>
              <a:t>If appropriate, there are resources about the reliability of the Biblical pages and ink.</a:t>
            </a:r>
          </a:p>
          <a:p>
            <a:pPr lvl="2"/>
            <a:r>
              <a:rPr lang="en-US" dirty="0"/>
              <a:t>Manuscripts, archeology, internal consistency, etc.</a:t>
            </a:r>
          </a:p>
          <a:p>
            <a:pPr lvl="1"/>
            <a:r>
              <a:rPr lang="en-US" dirty="0"/>
              <a:t>The written Word</a:t>
            </a:r>
          </a:p>
          <a:p>
            <a:pPr lvl="2"/>
            <a:r>
              <a:rPr lang="en-US" dirty="0"/>
              <a:t>The place to start because:</a:t>
            </a:r>
          </a:p>
          <a:p>
            <a:pPr lvl="3"/>
            <a:r>
              <a:rPr lang="en-US" dirty="0"/>
              <a:t>Readable</a:t>
            </a:r>
          </a:p>
          <a:p>
            <a:pPr lvl="3"/>
            <a:r>
              <a:rPr lang="en-US" dirty="0"/>
              <a:t>Exclusive information</a:t>
            </a:r>
          </a:p>
          <a:p>
            <a:pPr lvl="3"/>
            <a:r>
              <a:rPr lang="en-US" dirty="0"/>
              <a:t>Commonality of information </a:t>
            </a:r>
          </a:p>
          <a:p>
            <a:pPr lvl="3"/>
            <a:r>
              <a:rPr lang="en-US" dirty="0"/>
              <a:t>Trusted by people for thousands of years</a:t>
            </a:r>
          </a:p>
          <a:p>
            <a:pPr lvl="4"/>
            <a:r>
              <a:rPr lang="en-US" dirty="0"/>
              <a:t>To the point of some giving their lives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66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FBA6E-6E85-6627-A23F-12249882D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Apologetics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9702F-DE0C-9502-4B2D-2BA92BB8F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“Let me introduce you to God.” (cont.)</a:t>
            </a:r>
          </a:p>
          <a:p>
            <a:pPr lvl="1"/>
            <a:r>
              <a:rPr lang="en-US" dirty="0"/>
              <a:t>The living Word in the written word</a:t>
            </a:r>
          </a:p>
          <a:p>
            <a:pPr lvl="2"/>
            <a:r>
              <a:rPr lang="en-US" dirty="0"/>
              <a:t>We should be able to explain Who He was and is, what He did and does, and what He expects of us.</a:t>
            </a:r>
          </a:p>
          <a:p>
            <a:pPr lvl="2"/>
            <a:r>
              <a:rPr lang="en-US" dirty="0"/>
              <a:t>Let’s just look at Who He was and is, His deity.</a:t>
            </a:r>
          </a:p>
          <a:p>
            <a:pPr lvl="3"/>
            <a:r>
              <a:rPr lang="en-US" dirty="0"/>
              <a:t>John 4:25, 26</a:t>
            </a:r>
          </a:p>
          <a:p>
            <a:pPr lvl="3"/>
            <a:r>
              <a:rPr lang="en-US" dirty="0"/>
              <a:t>John 8:57-59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34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08CF7-9850-F7C9-0AA3-EF82C86E7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Apologetics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63A35-4DC7-0A21-2887-764CCE401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34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“I am trying here to prevent anyone saying the really foolish thing that people often say about Him: ‘I’m ready to accept Jesus as a great moral teacher, but I don’t accept His claim to be God.’ That is the one thing we must not say. A man who was merely a man and said the sort of things Jesus said would not be a great moral teacher. He would either be a lunatic—on a level with the man who says he is a poached egg—or else he would be the Devil of Hell. You must make your choice. Either this man was, and is, the Son of God: or else a madman or something worse. You can shut Him up for a fool, you can spit at Him and kill Him as a demon; or you can fall at His feet and call Him Lord and God. But let us not come with any patronizing nonsense about His being a great human teacher. He has not left that open to us. He did not intend to.”</a:t>
            </a:r>
          </a:p>
          <a:p>
            <a:pPr marL="0" indent="0">
              <a:buNone/>
            </a:pPr>
            <a:r>
              <a:rPr lang="en-US" sz="2200" dirty="0"/>
              <a:t>	                            			</a:t>
            </a:r>
            <a:r>
              <a:rPr lang="en-US" sz="2200" u="sng" dirty="0"/>
              <a:t>Mere Christianity </a:t>
            </a:r>
            <a:r>
              <a:rPr lang="en-US" sz="2200" dirty="0"/>
              <a:t> by C.S. Lewis</a:t>
            </a:r>
          </a:p>
        </p:txBody>
      </p:sp>
    </p:spTree>
    <p:extLst>
      <p:ext uri="{BB962C8B-B14F-4D97-AF65-F5344CB8AC3E}">
        <p14:creationId xmlns:p14="http://schemas.microsoft.com/office/powerpoint/2010/main" val="211873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7A9CB-F8EB-4567-60DA-FEA280274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Apologetics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3975B-C1EB-82AF-11E0-E1609587E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“Answer me this”</a:t>
            </a:r>
          </a:p>
          <a:p>
            <a:pPr lvl="1"/>
            <a:r>
              <a:rPr lang="en-US" dirty="0"/>
              <a:t>Apologetics at its core is questions and answers.</a:t>
            </a:r>
          </a:p>
          <a:p>
            <a:pPr lvl="2"/>
            <a:r>
              <a:rPr lang="en-US" dirty="0"/>
              <a:t>The questioning can be from the seeker.</a:t>
            </a:r>
          </a:p>
          <a:p>
            <a:pPr lvl="3"/>
            <a:r>
              <a:rPr lang="en-US" dirty="0"/>
              <a:t>It is easier if questions are sincere.</a:t>
            </a:r>
          </a:p>
          <a:p>
            <a:pPr lvl="3"/>
            <a:r>
              <a:rPr lang="en-US" dirty="0"/>
              <a:t>If questions are insincere, avoid the debate-trap.</a:t>
            </a:r>
          </a:p>
          <a:p>
            <a:pPr lvl="2"/>
            <a:r>
              <a:rPr lang="en-US" dirty="0"/>
              <a:t>The questioning can be from the apologist.</a:t>
            </a:r>
          </a:p>
          <a:p>
            <a:pPr lvl="2"/>
            <a:r>
              <a:rPr lang="en-US" dirty="0"/>
              <a:t>We need to be sure that what a seeker is asking is the real question.</a:t>
            </a:r>
          </a:p>
          <a:p>
            <a:pPr lvl="3"/>
            <a:r>
              <a:rPr lang="en-US" dirty="0"/>
              <a:t>Ex. “Is the Bible reliable?” &gt; “Does God really communicate through the written word?”</a:t>
            </a:r>
          </a:p>
          <a:p>
            <a:pPr lvl="1"/>
            <a:r>
              <a:rPr lang="en-US" dirty="0"/>
              <a:t>Realize that the Holy Spirit is part of the conversation.</a:t>
            </a:r>
          </a:p>
          <a:p>
            <a:pPr lvl="2"/>
            <a:r>
              <a:rPr lang="en-US" dirty="0"/>
              <a:t>Luke 12:11, 12</a:t>
            </a:r>
          </a:p>
          <a:p>
            <a:pPr lvl="2"/>
            <a:r>
              <a:rPr lang="en-US" dirty="0"/>
              <a:t>John 14:25, 26</a:t>
            </a:r>
          </a:p>
        </p:txBody>
      </p:sp>
    </p:spTree>
    <p:extLst>
      <p:ext uri="{BB962C8B-B14F-4D97-AF65-F5344CB8AC3E}">
        <p14:creationId xmlns:p14="http://schemas.microsoft.com/office/powerpoint/2010/main" val="27682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55D70-E7AA-3CAD-04B9-E869AE4C1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Apologetics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EBAD0-41DF-2965-1291-3ED37448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Let’s look at one common genre of questions: How can a good God allow deadly catastrophes, like the recent Guadelupe River flood?</a:t>
            </a:r>
          </a:p>
          <a:p>
            <a:pPr lvl="1"/>
            <a:r>
              <a:rPr lang="en-US" dirty="0"/>
              <a:t>We must have some response that is not off the cuff.</a:t>
            </a:r>
          </a:p>
          <a:p>
            <a:pPr lvl="1"/>
            <a:r>
              <a:rPr lang="en-US" dirty="0"/>
              <a:t>Remind the questioner that God doesn’t give man all the answers, but that you do know something of the character of God ( the example of Job).</a:t>
            </a:r>
          </a:p>
          <a:p>
            <a:pPr lvl="1"/>
            <a:r>
              <a:rPr lang="en-US" dirty="0"/>
              <a:t>There is an implication that the questioner is considering the existence of God.</a:t>
            </a:r>
          </a:p>
          <a:p>
            <a:pPr lvl="1"/>
            <a:r>
              <a:rPr lang="en-US" dirty="0"/>
              <a:t>There is an assumption that God has the </a:t>
            </a:r>
            <a:r>
              <a:rPr lang="en-US" u="sng" dirty="0"/>
              <a:t>power</a:t>
            </a:r>
            <a:r>
              <a:rPr lang="en-US" dirty="0"/>
              <a:t> to prevent tragedies.</a:t>
            </a:r>
          </a:p>
          <a:p>
            <a:pPr lvl="1"/>
            <a:r>
              <a:rPr lang="en-US" dirty="0"/>
              <a:t>Does the questioner think that God is answerable to us?</a:t>
            </a:r>
          </a:p>
          <a:p>
            <a:pPr lvl="1"/>
            <a:r>
              <a:rPr lang="en-US" dirty="0"/>
              <a:t>What kind of God would accept judgement from man?</a:t>
            </a:r>
          </a:p>
          <a:p>
            <a:pPr lvl="1"/>
            <a:r>
              <a:rPr lang="en-US" dirty="0"/>
              <a:t>A response from us might be: “Would you give God credit for the good before the tragedy, as well as after?”</a:t>
            </a:r>
          </a:p>
          <a:p>
            <a:pPr lvl="1"/>
            <a:r>
              <a:rPr lang="en-US" dirty="0"/>
              <a:t>If God prevented affliction, comfort would not exist.</a:t>
            </a:r>
          </a:p>
          <a:p>
            <a:pPr lvl="2"/>
            <a:r>
              <a:rPr lang="en-US" dirty="0"/>
              <a:t>II Corinthians 1:3, 4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10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2537B-1658-830F-83B9-989D2F11F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Apologetics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AB2A3-208E-8B8C-DA8B-6E02DFFFD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6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Ultimately, we only know what we know.</a:t>
            </a:r>
          </a:p>
          <a:p>
            <a:pPr lvl="2"/>
            <a:r>
              <a:rPr lang="en-US" dirty="0"/>
              <a:t>Luke 13:1-5</a:t>
            </a:r>
          </a:p>
          <a:p>
            <a:pPr lvl="3"/>
            <a:r>
              <a:rPr lang="en-US" dirty="0"/>
              <a:t>Does Jesus give a reason for the deaths?</a:t>
            </a:r>
          </a:p>
          <a:p>
            <a:pPr lvl="4"/>
            <a:r>
              <a:rPr lang="en-US" dirty="0"/>
              <a:t>No and yes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</a:rPr>
              <a:t>Were they “worse sinners” or “worse offenders?” </a:t>
            </a:r>
          </a:p>
          <a:p>
            <a:pPr lvl="5"/>
            <a:r>
              <a:rPr lang="en-US" sz="2400" dirty="0">
                <a:latin typeface="Garamond" panose="02020404030301010803" pitchFamily="18" charset="0"/>
              </a:rPr>
              <a:t>	“no” and “no”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</a:rPr>
              <a:t>All were sinners (like all of mankind).   (the ‘yes”)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</a:rPr>
              <a:t>God decides the timing of such interventions…leave that part alone.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</a:rPr>
              <a:t>“No, I tell you, unless you repent, you will all likewise perish.” x2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</a:rPr>
              <a:t>Death closes the door on the possibility of repentance</a:t>
            </a:r>
            <a:r>
              <a:rPr lang="en-US" dirty="0">
                <a:latin typeface="Garamond" panose="02020404030301010803" pitchFamily="18" charset="0"/>
              </a:rPr>
              <a:t>. </a:t>
            </a:r>
          </a:p>
          <a:p>
            <a:pPr lvl="3"/>
            <a:r>
              <a:rPr lang="en-US" dirty="0"/>
              <a:t>Jesus perfectly understands the weight of Gospel preaching and apologetics.</a:t>
            </a:r>
          </a:p>
          <a:p>
            <a:pPr lvl="2"/>
            <a:endParaRPr lang="en-US" dirty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40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20669-8C82-9D74-1C9B-D839D2748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Apologetics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E4529-4144-BDE0-5677-612053E3D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Apologetics is one aspect of evangelism.</a:t>
            </a:r>
          </a:p>
          <a:p>
            <a:pPr lvl="1"/>
            <a:r>
              <a:rPr lang="en-US" dirty="0"/>
              <a:t>II Corinthians 5:20, 21</a:t>
            </a:r>
          </a:p>
          <a:p>
            <a:pPr lvl="1"/>
            <a:r>
              <a:rPr lang="en-US" dirty="0"/>
              <a:t>Acts 16:29-32</a:t>
            </a:r>
          </a:p>
          <a:p>
            <a:pPr lvl="2"/>
            <a:r>
              <a:rPr lang="en-US" dirty="0"/>
              <a:t>Why was the jailer fearful?</a:t>
            </a:r>
          </a:p>
          <a:p>
            <a:pPr lvl="2"/>
            <a:r>
              <a:rPr lang="en-US" dirty="0"/>
              <a:t>What may have been some of what Paul and Silas told him?</a:t>
            </a:r>
          </a:p>
          <a:p>
            <a:pPr lvl="3"/>
            <a:r>
              <a:rPr lang="en-US" dirty="0"/>
              <a:t>“There is something worse than physical death.”</a:t>
            </a:r>
          </a:p>
          <a:p>
            <a:pPr lvl="3"/>
            <a:r>
              <a:rPr lang="en-US" dirty="0"/>
              <a:t>“God has provided an answer for one-time physical death as well as ongoing death in hell.” </a:t>
            </a:r>
          </a:p>
          <a:p>
            <a:pPr lvl="1"/>
            <a:r>
              <a:rPr lang="en-US" dirty="0"/>
              <a:t>Isaiah 1:18 (again)</a:t>
            </a:r>
          </a:p>
          <a:p>
            <a:pPr lvl="2"/>
            <a:r>
              <a:rPr lang="en-US" dirty="0"/>
              <a:t>“Come now, let us reason together, says the Lord: though your sins are like scarlet,</a:t>
            </a:r>
            <a:br>
              <a:rPr lang="en-US" dirty="0"/>
            </a:br>
            <a:r>
              <a:rPr lang="en-US" dirty="0"/>
              <a:t>  they shall be as white as snow; though they are red like crimson,</a:t>
            </a:r>
            <a:br>
              <a:rPr lang="en-US" dirty="0"/>
            </a:br>
            <a:r>
              <a:rPr lang="en-US" dirty="0"/>
              <a:t>  they shall become like wool.”</a:t>
            </a:r>
          </a:p>
          <a:p>
            <a:pPr lvl="2"/>
            <a:r>
              <a:rPr lang="en-US" dirty="0"/>
              <a:t>This may be more difficult to understand than ”natural” disasters.</a:t>
            </a:r>
          </a:p>
          <a:p>
            <a:pPr lvl="2"/>
            <a:r>
              <a:rPr lang="en-US" dirty="0"/>
              <a:t>It could be a good close with the seeker.</a:t>
            </a:r>
          </a:p>
          <a:p>
            <a:pPr lvl="2"/>
            <a:r>
              <a:rPr lang="en-US" dirty="0"/>
              <a:t>It is a good close for us. </a:t>
            </a:r>
          </a:p>
        </p:txBody>
      </p:sp>
    </p:spTree>
    <p:extLst>
      <p:ext uri="{BB962C8B-B14F-4D97-AF65-F5344CB8AC3E}">
        <p14:creationId xmlns:p14="http://schemas.microsoft.com/office/powerpoint/2010/main" val="369978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ADED LIGHT BLUE GARAMOND" id="{55B9C161-59EB-3A47-B40F-9EDF2AB2C186}" vid="{57954E90-DD40-0543-A98C-68B094AF60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</TotalTime>
  <Words>1608</Words>
  <Application>Microsoft Macintosh PowerPoint</Application>
  <PresentationFormat>Widescreen</PresentationFormat>
  <Paragraphs>147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Garamond</vt:lpstr>
      <vt:lpstr>Office Theme</vt:lpstr>
      <vt:lpstr>A Christian Worldview</vt:lpstr>
      <vt:lpstr>Outline</vt:lpstr>
      <vt:lpstr>PowerPoint Presentation</vt:lpstr>
      <vt:lpstr>Review</vt:lpstr>
      <vt:lpstr>PowerPoint Presentation</vt:lpstr>
      <vt:lpstr>Review</vt:lpstr>
      <vt:lpstr>Review</vt:lpstr>
      <vt:lpstr>Apologetics II</vt:lpstr>
      <vt:lpstr>Apologetics</vt:lpstr>
      <vt:lpstr>Apologetics II</vt:lpstr>
      <vt:lpstr>Apologetics II</vt:lpstr>
      <vt:lpstr>Apologetics II</vt:lpstr>
      <vt:lpstr>Apologetics II</vt:lpstr>
      <vt:lpstr>Apologetics II</vt:lpstr>
      <vt:lpstr>Apologetics II</vt:lpstr>
      <vt:lpstr>Apologetics II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Morris</dc:creator>
  <cp:lastModifiedBy>David Morris</cp:lastModifiedBy>
  <cp:revision>1</cp:revision>
  <dcterms:created xsi:type="dcterms:W3CDTF">2025-05-21T15:27:45Z</dcterms:created>
  <dcterms:modified xsi:type="dcterms:W3CDTF">2025-08-03T11:11:43Z</dcterms:modified>
</cp:coreProperties>
</file>