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8" r:id="rId2"/>
    <p:sldId id="262" r:id="rId3"/>
    <p:sldId id="265" r:id="rId4"/>
    <p:sldId id="261" r:id="rId5"/>
    <p:sldId id="266" r:id="rId6"/>
    <p:sldId id="267" r:id="rId7"/>
    <p:sldId id="268" r:id="rId8"/>
    <p:sldId id="270" r:id="rId9"/>
    <p:sldId id="260" r:id="rId10"/>
    <p:sldId id="271" r:id="rId11"/>
    <p:sldId id="272" r:id="rId12"/>
    <p:sldId id="273" r:id="rId13"/>
    <p:sldId id="274" r:id="rId14"/>
    <p:sldId id="278" r:id="rId15"/>
    <p:sldId id="269" r:id="rId16"/>
    <p:sldId id="277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C2DE98-7890-AD41-A097-818782111053}" v="134" dt="2025-08-31T11:50:53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680"/>
    <p:restoredTop sz="94681"/>
  </p:normalViewPr>
  <p:slideViewPr>
    <p:cSldViewPr snapToGrid="0">
      <p:cViewPr varScale="1">
        <p:scale>
          <a:sx n="97" d="100"/>
          <a:sy n="97" d="100"/>
        </p:scale>
        <p:origin x="480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orris" userId="498c339d2677f1f2" providerId="LiveId" clId="{5F8C3754-3C35-58C6-BAD7-038FA54D9A92}"/>
    <pc:docChg chg="undo custSel addSld delSld modSld sldOrd">
      <pc:chgData name="David Morris" userId="498c339d2677f1f2" providerId="LiveId" clId="{5F8C3754-3C35-58C6-BAD7-038FA54D9A92}" dt="2025-08-31T21:47:11.521" v="3245" actId="2696"/>
      <pc:docMkLst>
        <pc:docMk/>
      </pc:docMkLst>
      <pc:sldChg chg="del">
        <pc:chgData name="David Morris" userId="498c339d2677f1f2" providerId="LiveId" clId="{5F8C3754-3C35-58C6-BAD7-038FA54D9A92}" dt="2025-08-30T11:36:46.305" v="3219" actId="2696"/>
        <pc:sldMkLst>
          <pc:docMk/>
          <pc:sldMk cId="690609911" sldId="257"/>
        </pc:sldMkLst>
      </pc:sldChg>
      <pc:sldChg chg="modSp mod">
        <pc:chgData name="David Morris" userId="498c339d2677f1f2" providerId="LiveId" clId="{5F8C3754-3C35-58C6-BAD7-038FA54D9A92}" dt="2025-08-30T11:45:42.495" v="3228" actId="20577"/>
        <pc:sldMkLst>
          <pc:docMk/>
          <pc:sldMk cId="2130965091" sldId="258"/>
        </pc:sldMkLst>
        <pc:spChg chg="mod">
          <ac:chgData name="David Morris" userId="498c339d2677f1f2" providerId="LiveId" clId="{5F8C3754-3C35-58C6-BAD7-038FA54D9A92}" dt="2025-08-30T11:45:42.495" v="3228" actId="20577"/>
          <ac:spMkLst>
            <pc:docMk/>
            <pc:sldMk cId="2130965091" sldId="258"/>
            <ac:spMk id="3" creationId="{8390765F-413F-7A21-4149-336B48784688}"/>
          </ac:spMkLst>
        </pc:spChg>
      </pc:sldChg>
      <pc:sldChg chg="modSp del mod">
        <pc:chgData name="David Morris" userId="498c339d2677f1f2" providerId="LiveId" clId="{5F8C3754-3C35-58C6-BAD7-038FA54D9A92}" dt="2025-08-30T11:36:21.715" v="3217" actId="2696"/>
        <pc:sldMkLst>
          <pc:docMk/>
          <pc:sldMk cId="2807878145" sldId="259"/>
        </pc:sldMkLst>
      </pc:sldChg>
      <pc:sldChg chg="addSp delSp modSp new mod ord modNotesTx">
        <pc:chgData name="David Morris" userId="498c339d2677f1f2" providerId="LiveId" clId="{5F8C3754-3C35-58C6-BAD7-038FA54D9A92}" dt="2025-08-29T22:02:50.508" v="3156" actId="14100"/>
        <pc:sldMkLst>
          <pc:docMk/>
          <pc:sldMk cId="1992983257" sldId="260"/>
        </pc:sldMkLst>
        <pc:picChg chg="add mod">
          <ac:chgData name="David Morris" userId="498c339d2677f1f2" providerId="LiveId" clId="{5F8C3754-3C35-58C6-BAD7-038FA54D9A92}" dt="2025-08-29T22:02:50.508" v="3156" actId="14100"/>
          <ac:picMkLst>
            <pc:docMk/>
            <pc:sldMk cId="1992983257" sldId="260"/>
            <ac:picMk id="4" creationId="{0C352FF9-CA28-5887-A04D-C24EB7E4248B}"/>
          </ac:picMkLst>
        </pc:picChg>
      </pc:sldChg>
      <pc:sldChg chg="modSp new mod modAnim">
        <pc:chgData name="David Morris" userId="498c339d2677f1f2" providerId="LiveId" clId="{5F8C3754-3C35-58C6-BAD7-038FA54D9A92}" dt="2025-08-30T11:46:51.439" v="3230" actId="20577"/>
        <pc:sldMkLst>
          <pc:docMk/>
          <pc:sldMk cId="4221208863" sldId="261"/>
        </pc:sldMkLst>
        <pc:spChg chg="mod">
          <ac:chgData name="David Morris" userId="498c339d2677f1f2" providerId="LiveId" clId="{5F8C3754-3C35-58C6-BAD7-038FA54D9A92}" dt="2025-08-27T19:59:27.573" v="58" actId="20577"/>
          <ac:spMkLst>
            <pc:docMk/>
            <pc:sldMk cId="4221208863" sldId="261"/>
            <ac:spMk id="2" creationId="{CCB4131E-727F-0CD2-4CC4-41D782F71F0A}"/>
          </ac:spMkLst>
        </pc:spChg>
        <pc:spChg chg="mod">
          <ac:chgData name="David Morris" userId="498c339d2677f1f2" providerId="LiveId" clId="{5F8C3754-3C35-58C6-BAD7-038FA54D9A92}" dt="2025-08-30T11:46:51.439" v="3230" actId="20577"/>
          <ac:spMkLst>
            <pc:docMk/>
            <pc:sldMk cId="4221208863" sldId="261"/>
            <ac:spMk id="3" creationId="{D9F45DD3-6A4A-60B1-4302-A56E8654257E}"/>
          </ac:spMkLst>
        </pc:spChg>
      </pc:sldChg>
      <pc:sldChg chg="add">
        <pc:chgData name="David Morris" userId="498c339d2677f1f2" providerId="LiveId" clId="{5F8C3754-3C35-58C6-BAD7-038FA54D9A92}" dt="2025-08-27T20:04:47.265" v="118"/>
        <pc:sldMkLst>
          <pc:docMk/>
          <pc:sldMk cId="1474528942" sldId="262"/>
        </pc:sldMkLst>
      </pc:sldChg>
      <pc:sldChg chg="modSp add ord">
        <pc:chgData name="David Morris" userId="498c339d2677f1f2" providerId="LiveId" clId="{5F8C3754-3C35-58C6-BAD7-038FA54D9A92}" dt="2025-08-27T20:05:30.081" v="121" actId="20578"/>
        <pc:sldMkLst>
          <pc:docMk/>
          <pc:sldMk cId="1390514760" sldId="265"/>
        </pc:sldMkLst>
        <pc:spChg chg="mod">
          <ac:chgData name="David Morris" userId="498c339d2677f1f2" providerId="LiveId" clId="{5F8C3754-3C35-58C6-BAD7-038FA54D9A92}" dt="2025-08-27T20:05:07.425" v="120" actId="207"/>
          <ac:spMkLst>
            <pc:docMk/>
            <pc:sldMk cId="1390514760" sldId="265"/>
            <ac:spMk id="5" creationId="{803F40B2-A453-8680-4919-863BB6441963}"/>
          </ac:spMkLst>
        </pc:spChg>
        <pc:spChg chg="mod">
          <ac:chgData name="David Morris" userId="498c339d2677f1f2" providerId="LiveId" clId="{5F8C3754-3C35-58C6-BAD7-038FA54D9A92}" dt="2025-08-27T20:04:58.120" v="119" actId="207"/>
          <ac:spMkLst>
            <pc:docMk/>
            <pc:sldMk cId="1390514760" sldId="265"/>
            <ac:spMk id="6" creationId="{4E201977-260C-312E-A7E3-FC50D3C95C2C}"/>
          </ac:spMkLst>
        </pc:spChg>
      </pc:sldChg>
      <pc:sldChg chg="addSp delSp modSp new mod modAnim">
        <pc:chgData name="David Morris" userId="498c339d2677f1f2" providerId="LiveId" clId="{5F8C3754-3C35-58C6-BAD7-038FA54D9A92}" dt="2025-08-31T11:44:51.135" v="3233" actId="115"/>
        <pc:sldMkLst>
          <pc:docMk/>
          <pc:sldMk cId="2067132196" sldId="266"/>
        </pc:sldMkLst>
        <pc:spChg chg="mod">
          <ac:chgData name="David Morris" userId="498c339d2677f1f2" providerId="LiveId" clId="{5F8C3754-3C35-58C6-BAD7-038FA54D9A92}" dt="2025-08-27T20:21:02.073" v="328" actId="20577"/>
          <ac:spMkLst>
            <pc:docMk/>
            <pc:sldMk cId="2067132196" sldId="266"/>
            <ac:spMk id="2" creationId="{1C780DF8-A24F-D4CE-A78F-83F638CF3700}"/>
          </ac:spMkLst>
        </pc:spChg>
        <pc:spChg chg="mod">
          <ac:chgData name="David Morris" userId="498c339d2677f1f2" providerId="LiveId" clId="{5F8C3754-3C35-58C6-BAD7-038FA54D9A92}" dt="2025-08-31T11:44:51.135" v="3233" actId="115"/>
          <ac:spMkLst>
            <pc:docMk/>
            <pc:sldMk cId="2067132196" sldId="266"/>
            <ac:spMk id="3" creationId="{DDC9B729-4794-7AA6-2F07-4D2C5DBEF908}"/>
          </ac:spMkLst>
        </pc:spChg>
      </pc:sldChg>
      <pc:sldChg chg="addSp modSp new mod modAnim modNotesTx">
        <pc:chgData name="David Morris" userId="498c339d2677f1f2" providerId="LiveId" clId="{5F8C3754-3C35-58C6-BAD7-038FA54D9A92}" dt="2025-08-30T11:38:39.042" v="3227"/>
        <pc:sldMkLst>
          <pc:docMk/>
          <pc:sldMk cId="1041438452" sldId="267"/>
        </pc:sldMkLst>
        <pc:picChg chg="add mod">
          <ac:chgData name="David Morris" userId="498c339d2677f1f2" providerId="LiveId" clId="{5F8C3754-3C35-58C6-BAD7-038FA54D9A92}" dt="2025-08-27T20:36:30.729" v="694" actId="14100"/>
          <ac:picMkLst>
            <pc:docMk/>
            <pc:sldMk cId="1041438452" sldId="267"/>
            <ac:picMk id="3" creationId="{0BE7C9FD-8BBC-5954-2E66-9B2EEB8727E3}"/>
          </ac:picMkLst>
        </pc:picChg>
      </pc:sldChg>
      <pc:sldChg chg="modSp new mod modAnim">
        <pc:chgData name="David Morris" userId="498c339d2677f1f2" providerId="LiveId" clId="{5F8C3754-3C35-58C6-BAD7-038FA54D9A92}" dt="2025-08-29T13:18:50.030" v="1334"/>
        <pc:sldMkLst>
          <pc:docMk/>
          <pc:sldMk cId="697423298" sldId="268"/>
        </pc:sldMkLst>
        <pc:spChg chg="mod">
          <ac:chgData name="David Morris" userId="498c339d2677f1f2" providerId="LiveId" clId="{5F8C3754-3C35-58C6-BAD7-038FA54D9A92}" dt="2025-08-27T20:59:51.794" v="698" actId="27636"/>
          <ac:spMkLst>
            <pc:docMk/>
            <pc:sldMk cId="697423298" sldId="268"/>
            <ac:spMk id="2" creationId="{61112E0F-7B37-D2B5-96ED-36AA19850AD2}"/>
          </ac:spMkLst>
        </pc:spChg>
        <pc:spChg chg="mod">
          <ac:chgData name="David Morris" userId="498c339d2677f1f2" providerId="LiveId" clId="{5F8C3754-3C35-58C6-BAD7-038FA54D9A92}" dt="2025-08-29T13:18:32.677" v="1333" actId="27636"/>
          <ac:spMkLst>
            <pc:docMk/>
            <pc:sldMk cId="697423298" sldId="268"/>
            <ac:spMk id="3" creationId="{BED23DAD-A765-761D-9FEF-1C2FA741BC0B}"/>
          </ac:spMkLst>
        </pc:spChg>
      </pc:sldChg>
      <pc:sldChg chg="addSp modSp new mod ord modAnim">
        <pc:chgData name="David Morris" userId="498c339d2677f1f2" providerId="LiveId" clId="{5F8C3754-3C35-58C6-BAD7-038FA54D9A92}" dt="2025-08-29T21:16:35.458" v="2360" actId="1076"/>
        <pc:sldMkLst>
          <pc:docMk/>
          <pc:sldMk cId="3623787695" sldId="269"/>
        </pc:sldMkLst>
        <pc:picChg chg="add mod">
          <ac:chgData name="David Morris" userId="498c339d2677f1f2" providerId="LiveId" clId="{5F8C3754-3C35-58C6-BAD7-038FA54D9A92}" dt="2025-08-29T21:14:15.951" v="2349" actId="14100"/>
          <ac:picMkLst>
            <pc:docMk/>
            <pc:sldMk cId="3623787695" sldId="269"/>
            <ac:picMk id="3" creationId="{89DEA738-C454-5C4A-91B1-78959DB3D9A6}"/>
          </ac:picMkLst>
        </pc:picChg>
        <pc:picChg chg="add mod">
          <ac:chgData name="David Morris" userId="498c339d2677f1f2" providerId="LiveId" clId="{5F8C3754-3C35-58C6-BAD7-038FA54D9A92}" dt="2025-08-29T21:16:35.458" v="2360" actId="1076"/>
          <ac:picMkLst>
            <pc:docMk/>
            <pc:sldMk cId="3623787695" sldId="269"/>
            <ac:picMk id="4" creationId="{ADBBE2F4-B104-5B43-D801-A578BC6773F5}"/>
          </ac:picMkLst>
        </pc:picChg>
        <pc:picChg chg="add mod">
          <ac:chgData name="David Morris" userId="498c339d2677f1f2" providerId="LiveId" clId="{5F8C3754-3C35-58C6-BAD7-038FA54D9A92}" dt="2025-08-29T21:16:30.093" v="2359" actId="1076"/>
          <ac:picMkLst>
            <pc:docMk/>
            <pc:sldMk cId="3623787695" sldId="269"/>
            <ac:picMk id="5" creationId="{E05806E5-58E2-6DCB-FCD3-866B82BDE276}"/>
          </ac:picMkLst>
        </pc:picChg>
      </pc:sldChg>
      <pc:sldChg chg="addSp modSp new mod">
        <pc:chgData name="David Morris" userId="498c339d2677f1f2" providerId="LiveId" clId="{5F8C3754-3C35-58C6-BAD7-038FA54D9A92}" dt="2025-08-27T21:55:31.757" v="1210" actId="962"/>
        <pc:sldMkLst>
          <pc:docMk/>
          <pc:sldMk cId="2686072106" sldId="270"/>
        </pc:sldMkLst>
        <pc:picChg chg="add mod">
          <ac:chgData name="David Morris" userId="498c339d2677f1f2" providerId="LiveId" clId="{5F8C3754-3C35-58C6-BAD7-038FA54D9A92}" dt="2025-08-27T21:55:31.757" v="1210" actId="962"/>
          <ac:picMkLst>
            <pc:docMk/>
            <pc:sldMk cId="2686072106" sldId="270"/>
            <ac:picMk id="3" creationId="{4F0A50F2-4B5D-F79D-F8DA-1F14DF9CF9F2}"/>
          </ac:picMkLst>
        </pc:picChg>
      </pc:sldChg>
      <pc:sldChg chg="modSp add ord modAnim">
        <pc:chgData name="David Morris" userId="498c339d2677f1f2" providerId="LiveId" clId="{5F8C3754-3C35-58C6-BAD7-038FA54D9A92}" dt="2025-08-29T14:34:37.861" v="2292" actId="20577"/>
        <pc:sldMkLst>
          <pc:docMk/>
          <pc:sldMk cId="3237815554" sldId="271"/>
        </pc:sldMkLst>
        <pc:spChg chg="mod">
          <ac:chgData name="David Morris" userId="498c339d2677f1f2" providerId="LiveId" clId="{5F8C3754-3C35-58C6-BAD7-038FA54D9A92}" dt="2025-08-29T14:34:37.861" v="2292" actId="20577"/>
          <ac:spMkLst>
            <pc:docMk/>
            <pc:sldMk cId="3237815554" sldId="271"/>
            <ac:spMk id="3" creationId="{8BD61BF1-4E02-F59A-124E-E595AAA0B2B2}"/>
          </ac:spMkLst>
        </pc:spChg>
      </pc:sldChg>
      <pc:sldChg chg="modSp new mod modAnim">
        <pc:chgData name="David Morris" userId="498c339d2677f1f2" providerId="LiveId" clId="{5F8C3754-3C35-58C6-BAD7-038FA54D9A92}" dt="2025-08-30T11:31:30.238" v="3181"/>
        <pc:sldMkLst>
          <pc:docMk/>
          <pc:sldMk cId="662533648" sldId="272"/>
        </pc:sldMkLst>
        <pc:spChg chg="mod">
          <ac:chgData name="David Morris" userId="498c339d2677f1f2" providerId="LiveId" clId="{5F8C3754-3C35-58C6-BAD7-038FA54D9A92}" dt="2025-08-29T13:22:50.229" v="1385" actId="20577"/>
          <ac:spMkLst>
            <pc:docMk/>
            <pc:sldMk cId="662533648" sldId="272"/>
            <ac:spMk id="2" creationId="{6BDCB676-D9F2-1920-824F-1925DFECFCF1}"/>
          </ac:spMkLst>
        </pc:spChg>
        <pc:spChg chg="mod">
          <ac:chgData name="David Morris" userId="498c339d2677f1f2" providerId="LiveId" clId="{5F8C3754-3C35-58C6-BAD7-038FA54D9A92}" dt="2025-08-29T13:47:35.238" v="1623" actId="20577"/>
          <ac:spMkLst>
            <pc:docMk/>
            <pc:sldMk cId="662533648" sldId="272"/>
            <ac:spMk id="3" creationId="{25E70882-41A4-2EA1-ECA5-DF9E472F4604}"/>
          </ac:spMkLst>
        </pc:spChg>
      </pc:sldChg>
      <pc:sldChg chg="modSp new mod modAnim">
        <pc:chgData name="David Morris" userId="498c339d2677f1f2" providerId="LiveId" clId="{5F8C3754-3C35-58C6-BAD7-038FA54D9A92}" dt="2025-08-30T11:50:42.627" v="3231" actId="20577"/>
        <pc:sldMkLst>
          <pc:docMk/>
          <pc:sldMk cId="1952440246" sldId="273"/>
        </pc:sldMkLst>
        <pc:spChg chg="mod">
          <ac:chgData name="David Morris" userId="498c339d2677f1f2" providerId="LiveId" clId="{5F8C3754-3C35-58C6-BAD7-038FA54D9A92}" dt="2025-08-29T13:49:11.684" v="1625"/>
          <ac:spMkLst>
            <pc:docMk/>
            <pc:sldMk cId="1952440246" sldId="273"/>
            <ac:spMk id="2" creationId="{D10EFD56-EB36-2487-CD77-CCC137FC1D85}"/>
          </ac:spMkLst>
        </pc:spChg>
        <pc:spChg chg="mod">
          <ac:chgData name="David Morris" userId="498c339d2677f1f2" providerId="LiveId" clId="{5F8C3754-3C35-58C6-BAD7-038FA54D9A92}" dt="2025-08-30T11:50:42.627" v="3231" actId="20577"/>
          <ac:spMkLst>
            <pc:docMk/>
            <pc:sldMk cId="1952440246" sldId="273"/>
            <ac:spMk id="3" creationId="{D15E19A6-C2C1-9055-B8E6-0C464FB3E377}"/>
          </ac:spMkLst>
        </pc:spChg>
      </pc:sldChg>
      <pc:sldChg chg="modSp new mod modAnim">
        <pc:chgData name="David Morris" userId="498c339d2677f1f2" providerId="LiveId" clId="{5F8C3754-3C35-58C6-BAD7-038FA54D9A92}" dt="2025-08-31T11:48:13.262" v="3234" actId="20577"/>
        <pc:sldMkLst>
          <pc:docMk/>
          <pc:sldMk cId="78419273" sldId="274"/>
        </pc:sldMkLst>
        <pc:spChg chg="mod">
          <ac:chgData name="David Morris" userId="498c339d2677f1f2" providerId="LiveId" clId="{5F8C3754-3C35-58C6-BAD7-038FA54D9A92}" dt="2025-08-29T14:22:41.384" v="1981"/>
          <ac:spMkLst>
            <pc:docMk/>
            <pc:sldMk cId="78419273" sldId="274"/>
            <ac:spMk id="2" creationId="{99327BB9-55F1-41B7-C1B5-F69622E0C6B0}"/>
          </ac:spMkLst>
        </pc:spChg>
        <pc:spChg chg="mod">
          <ac:chgData name="David Morris" userId="498c339d2677f1f2" providerId="LiveId" clId="{5F8C3754-3C35-58C6-BAD7-038FA54D9A92}" dt="2025-08-31T11:48:13.262" v="3234" actId="20577"/>
          <ac:spMkLst>
            <pc:docMk/>
            <pc:sldMk cId="78419273" sldId="274"/>
            <ac:spMk id="3" creationId="{DEFCFEE7-6031-E143-8227-F1224A3395F6}"/>
          </ac:spMkLst>
        </pc:spChg>
      </pc:sldChg>
      <pc:sldChg chg="addSp delSp modSp new mod modAnim">
        <pc:chgData name="David Morris" userId="498c339d2677f1f2" providerId="LiveId" clId="{5F8C3754-3C35-58C6-BAD7-038FA54D9A92}" dt="2025-08-31T11:51:06.379" v="3241" actId="27636"/>
        <pc:sldMkLst>
          <pc:docMk/>
          <pc:sldMk cId="2491097194" sldId="275"/>
        </pc:sldMkLst>
        <pc:spChg chg="mod">
          <ac:chgData name="David Morris" userId="498c339d2677f1f2" providerId="LiveId" clId="{5F8C3754-3C35-58C6-BAD7-038FA54D9A92}" dt="2025-08-29T14:34:03.845" v="2266"/>
          <ac:spMkLst>
            <pc:docMk/>
            <pc:sldMk cId="2491097194" sldId="275"/>
            <ac:spMk id="2" creationId="{8F325BE8-BE0D-C8BB-8F99-D492CFD28F4C}"/>
          </ac:spMkLst>
        </pc:spChg>
        <pc:spChg chg="mod">
          <ac:chgData name="David Morris" userId="498c339d2677f1f2" providerId="LiveId" clId="{5F8C3754-3C35-58C6-BAD7-038FA54D9A92}" dt="2025-08-31T11:51:06.379" v="3241" actId="27636"/>
          <ac:spMkLst>
            <pc:docMk/>
            <pc:sldMk cId="2491097194" sldId="275"/>
            <ac:spMk id="3" creationId="{6F3170FC-87DF-79B4-E58D-223003AD7A9F}"/>
          </ac:spMkLst>
        </pc:spChg>
      </pc:sldChg>
      <pc:sldChg chg="add del">
        <pc:chgData name="David Morris" userId="498c339d2677f1f2" providerId="LiveId" clId="{5F8C3754-3C35-58C6-BAD7-038FA54D9A92}" dt="2025-08-30T11:36:41.122" v="3218" actId="2696"/>
        <pc:sldMkLst>
          <pc:docMk/>
          <pc:sldMk cId="32472806" sldId="276"/>
        </pc:sldMkLst>
      </pc:sldChg>
      <pc:sldChg chg="addSp modSp new mod setBg">
        <pc:chgData name="David Morris" userId="498c339d2677f1f2" providerId="LiveId" clId="{5F8C3754-3C35-58C6-BAD7-038FA54D9A92}" dt="2025-08-29T21:05:58.972" v="2336" actId="14100"/>
        <pc:sldMkLst>
          <pc:docMk/>
          <pc:sldMk cId="3495032608" sldId="277"/>
        </pc:sldMkLst>
        <pc:spChg chg="add">
          <ac:chgData name="David Morris" userId="498c339d2677f1f2" providerId="LiveId" clId="{5F8C3754-3C35-58C6-BAD7-038FA54D9A92}" dt="2025-08-29T21:05:32.156" v="2334" actId="26606"/>
          <ac:spMkLst>
            <pc:docMk/>
            <pc:sldMk cId="3495032608" sldId="277"/>
            <ac:spMk id="8" creationId="{AB8C311F-7253-4AED-9701-7FC0708C41C7}"/>
          </ac:spMkLst>
        </pc:spChg>
        <pc:spChg chg="add">
          <ac:chgData name="David Morris" userId="498c339d2677f1f2" providerId="LiveId" clId="{5F8C3754-3C35-58C6-BAD7-038FA54D9A92}" dt="2025-08-29T21:05:32.156" v="2334" actId="26606"/>
          <ac:spMkLst>
            <pc:docMk/>
            <pc:sldMk cId="3495032608" sldId="277"/>
            <ac:spMk id="10" creationId="{E2384209-CB15-4CDF-9D31-C44FD9A3F20D}"/>
          </ac:spMkLst>
        </pc:spChg>
        <pc:spChg chg="add">
          <ac:chgData name="David Morris" userId="498c339d2677f1f2" providerId="LiveId" clId="{5F8C3754-3C35-58C6-BAD7-038FA54D9A92}" dt="2025-08-29T21:05:32.156" v="2334" actId="26606"/>
          <ac:spMkLst>
            <pc:docMk/>
            <pc:sldMk cId="3495032608" sldId="277"/>
            <ac:spMk id="12" creationId="{2633B3B5-CC90-43F0-8714-D31D1F3F0209}"/>
          </ac:spMkLst>
        </pc:spChg>
        <pc:spChg chg="add">
          <ac:chgData name="David Morris" userId="498c339d2677f1f2" providerId="LiveId" clId="{5F8C3754-3C35-58C6-BAD7-038FA54D9A92}" dt="2025-08-29T21:05:32.156" v="2334" actId="26606"/>
          <ac:spMkLst>
            <pc:docMk/>
            <pc:sldMk cId="3495032608" sldId="277"/>
            <ac:spMk id="14" creationId="{A8D57A06-A426-446D-B02C-A2DC6B62E45E}"/>
          </ac:spMkLst>
        </pc:spChg>
        <pc:picChg chg="add mod">
          <ac:chgData name="David Morris" userId="498c339d2677f1f2" providerId="LiveId" clId="{5F8C3754-3C35-58C6-BAD7-038FA54D9A92}" dt="2025-08-29T21:05:58.972" v="2336" actId="14100"/>
          <ac:picMkLst>
            <pc:docMk/>
            <pc:sldMk cId="3495032608" sldId="277"/>
            <ac:picMk id="3" creationId="{942260F1-1670-B345-FABB-DC8E4C2CA7D5}"/>
          </ac:picMkLst>
        </pc:picChg>
      </pc:sldChg>
      <pc:sldChg chg="add ord modAnim modNotesTx">
        <pc:chgData name="David Morris" userId="498c339d2677f1f2" providerId="LiveId" clId="{5F8C3754-3C35-58C6-BAD7-038FA54D9A92}" dt="2025-08-30T11:34:13.642" v="3204"/>
        <pc:sldMkLst>
          <pc:docMk/>
          <pc:sldMk cId="2506501529" sldId="278"/>
        </pc:sldMkLst>
      </pc:sldChg>
      <pc:sldChg chg="delSp modSp add del mod">
        <pc:chgData name="David Morris" userId="498c339d2677f1f2" providerId="LiveId" clId="{5F8C3754-3C35-58C6-BAD7-038FA54D9A92}" dt="2025-08-31T21:47:11.521" v="3245" actId="2696"/>
        <pc:sldMkLst>
          <pc:docMk/>
          <pc:sldMk cId="3893887193" sldId="279"/>
        </pc:sldMkLst>
        <pc:spChg chg="del mod">
          <ac:chgData name="David Morris" userId="498c339d2677f1f2" providerId="LiveId" clId="{5F8C3754-3C35-58C6-BAD7-038FA54D9A92}" dt="2025-08-31T21:42:15.784" v="3244" actId="478"/>
          <ac:spMkLst>
            <pc:docMk/>
            <pc:sldMk cId="3893887193" sldId="279"/>
            <ac:spMk id="8" creationId="{227F0F92-BF4C-5A2F-90ED-1A1A8DAD60F3}"/>
          </ac:spMkLst>
        </pc:spChg>
      </pc:sldChg>
    </pc:docChg>
  </pc:docChgLst>
  <pc:docChgLst>
    <pc:chgData name="David Morris" userId="498c339d2677f1f2" providerId="LiveId" clId="{2DC2DE98-7890-AD41-A097-818782111053}"/>
    <pc:docChg chg="modSld">
      <pc:chgData name="David Morris" userId="498c339d2677f1f2" providerId="LiveId" clId="{2DC2DE98-7890-AD41-A097-818782111053}" dt="2025-08-07T21:17:34.650" v="21"/>
      <pc:docMkLst>
        <pc:docMk/>
      </pc:docMkLst>
      <pc:sldChg chg="modSp mod">
        <pc:chgData name="David Morris" userId="498c339d2677f1f2" providerId="LiveId" clId="{2DC2DE98-7890-AD41-A097-818782111053}" dt="2025-08-07T21:17:34.650" v="21"/>
        <pc:sldMkLst>
          <pc:docMk/>
          <pc:sldMk cId="2807878145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F424C-2610-1E44-BB7A-C7B9F29CFD0B}" type="datetimeFigureOut">
              <a:rPr lang="en-US" smtClean="0"/>
              <a:t>8/31/25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997D50-595C-0D44-8D27-20CBA2E9A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44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Oblivion now and forever!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7D50-595C-0D44-8D27-20CBA2E9AB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634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1874 Edition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7D50-595C-0D44-8D27-20CBA2E9AB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0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Rejection of darkness and of light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7D50-595C-0D44-8D27-20CBA2E9AB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16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61110-D69C-5AB4-56CA-564E16DD1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B5ABE6-0843-064E-05BE-A82EF5AAD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3D4F2-4C1C-87E0-D1F7-2E0C0461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E37D5-E317-B566-E516-292BB49F1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F7E46-7D09-344D-4C80-5708F65CE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09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9FD98-C659-F020-88E4-0D6D9FBD3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4169C-89B1-EFF7-E5C9-CCD46ADF9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63EC1-21CE-8049-CDB4-4FC80F0DF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DF902-AE33-2C5E-13F5-317AF413B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7F7E2-77FF-30E1-7D8A-FD8C659E2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47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8617-AF6D-8C06-AF14-70A258B64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088AC-AD7F-5758-2385-36D325400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D8136-7C74-4148-A28C-64816D5B1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89AEF-6A5E-A095-0703-0AEAAA04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7BB94-70EA-20DF-EBFF-A0B26912A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1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1DD1A-9281-5733-F2A1-DF2D22B6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9E2AF-9904-51B2-337B-920F06382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F8C9D1-845E-BD1F-261A-6239135E6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24AD1-6B25-6CA4-C95E-CBD76452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EACBB-9699-5BA9-18DA-B24389E9C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91C898-CEF3-7D6F-C02B-7252DBDB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262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25020-020B-1A1E-73EE-BDC9AAF97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6565D-10AB-5E3F-AFBA-54ADBE518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7CF0A-7390-4A1F-EF0E-DCA1A6079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B2304-354C-7A7F-6B30-C3CF044AE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B344E4-7C19-1A89-C5F2-9AA403657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F3D13F-3CF5-548B-FE8E-3F7E2F3CB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2E9B25-11E1-2448-1038-F47A812A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5CEFF6-72B0-FB6F-C404-670C1A50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05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7D4BC-9178-54B1-CEE0-CFEB002CA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57FB4F-BE09-9518-1D89-2C599B3E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AAFA6A-67D4-179C-212C-73E53A09C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133D2-6A0A-39DB-084B-F6EC9F9E4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5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F1BBDD-77B4-01FB-8677-F672749B4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76EC04-2FFB-9AFC-09BE-B7A7233DF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3CAB4-BCCE-4FE4-820F-6DDD6F0C6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4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98E42-7EDC-67D1-346B-ABC453BBD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58E85-CAD5-EDDA-97A0-3551C1EFA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6FDEE-ADC6-885F-AC9D-499929695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DD80E-013A-5467-AD5A-E1778609C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B71081-9F29-01BB-6E24-F40A30076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4533D-A1B9-BDD3-0C37-D2133F907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63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76F5-CB24-BEE2-9CFC-50EEDC60F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8CED3-95FB-FFA1-67F1-7987304F43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91EF2-3D6B-1851-9247-91573F33A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344F8-2DF7-3AC7-39EB-6C7F673F9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0C4A0A-08E8-00E8-23E2-AE37B0179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16742-408B-96DC-341D-A8CCE3B7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27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34F4D-E888-73DB-A163-F78717D07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602258-AA5F-32B9-9336-E3C3514185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70A71-35CD-6F37-3190-EF55004AE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1D894-02A8-0EC0-DA1D-C9E58D438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51E3F-D8E3-9113-5032-50CC3CE87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99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E663CA-33A3-7C30-4255-8E46F1885D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6EBB90-0950-069D-0776-153E9C2D6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668DA-B0D0-7932-95FF-7D15C1178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8188-3D1F-EA4B-9125-E3593A861F23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568E3-0C9C-D4C9-1DDD-7D48CB5C5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BA5C1-E00C-FF2D-1AE3-901565E0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7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2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07739E-C1E5-A4E8-7B43-E1F341E7A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A76AB-AE59-804E-C730-44F8F5553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9F43C-B6E2-F11E-17F7-F0B6027077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BF8188-3D1F-EA4B-9125-E3593A861F23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7D6E5-4C67-6558-F994-D0CC2C31C7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F9813-CC3F-6235-DC24-A602B9B51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49907C-10E8-964D-B9A1-B6871709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2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u="sng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II%20Thessalonians%201%3A6-9&amp;version=ESV#fen-ESV-29642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73EDD-6EE9-38D6-1291-6E2DA70380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A Christian Worldview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90765F-413F-7A21-4149-336B487846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3200" i="1" dirty="0"/>
              <a:t>How Do You See The World?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65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Eye with solid fill">
            <a:extLst>
              <a:ext uri="{FF2B5EF4-FFF2-40B4-BE49-F238E27FC236}">
                <a16:creationId xmlns:a16="http://schemas.microsoft.com/office/drawing/2014/main" id="{2E615007-8D76-4114-0685-8C8ED907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3100" y="5043488"/>
            <a:ext cx="914400" cy="914400"/>
          </a:xfrm>
          <a:prstGeom prst="rect">
            <a:avLst/>
          </a:prstGeom>
        </p:spPr>
      </p:pic>
      <p:pic>
        <p:nvPicPr>
          <p:cNvPr id="4" name="Graphic 3" descr="Eye with solid fill">
            <a:extLst>
              <a:ext uri="{FF2B5EF4-FFF2-40B4-BE49-F238E27FC236}">
                <a16:creationId xmlns:a16="http://schemas.microsoft.com/office/drawing/2014/main" id="{775EB46E-DC1F-637F-D31D-2C583692A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5475" y="595313"/>
            <a:ext cx="914400" cy="914400"/>
          </a:xfrm>
          <a:prstGeom prst="rect">
            <a:avLst/>
          </a:prstGeom>
        </p:spPr>
      </p:pic>
      <p:pic>
        <p:nvPicPr>
          <p:cNvPr id="5" name="Graphic 4" descr="Eye with solid fill">
            <a:extLst>
              <a:ext uri="{FF2B5EF4-FFF2-40B4-BE49-F238E27FC236}">
                <a16:creationId xmlns:a16="http://schemas.microsoft.com/office/drawing/2014/main" id="{31F6F43B-22AB-5267-D887-93430C7D2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9639300" y="2814638"/>
            <a:ext cx="914400" cy="914400"/>
          </a:xfrm>
          <a:prstGeom prst="rect">
            <a:avLst/>
          </a:prstGeom>
        </p:spPr>
      </p:pic>
      <p:pic>
        <p:nvPicPr>
          <p:cNvPr id="6" name="Graphic 5" descr="Eye with solid fill">
            <a:extLst>
              <a:ext uri="{FF2B5EF4-FFF2-40B4-BE49-F238E27FC236}">
                <a16:creationId xmlns:a16="http://schemas.microsoft.com/office/drawing/2014/main" id="{A7BBB0E9-90B2-C893-F509-02D11D182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895475" y="2814638"/>
            <a:ext cx="914400" cy="914400"/>
          </a:xfrm>
          <a:prstGeom prst="rect">
            <a:avLst/>
          </a:prstGeom>
        </p:spPr>
      </p:pic>
      <p:pic>
        <p:nvPicPr>
          <p:cNvPr id="7" name="Graphic 6" descr="Eye with solid fill">
            <a:extLst>
              <a:ext uri="{FF2B5EF4-FFF2-40B4-BE49-F238E27FC236}">
                <a16:creationId xmlns:a16="http://schemas.microsoft.com/office/drawing/2014/main" id="{733A07A6-E97B-6067-8F87-F4FAD1D75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4511120" y="3348712"/>
            <a:ext cx="272026" cy="223061"/>
          </a:xfrm>
          <a:prstGeom prst="rect">
            <a:avLst/>
          </a:prstGeom>
        </p:spPr>
      </p:pic>
      <p:pic>
        <p:nvPicPr>
          <p:cNvPr id="9" name="Graphic 8" descr="Earth globe: Americas with solid fill">
            <a:extLst>
              <a:ext uri="{FF2B5EF4-FFF2-40B4-BE49-F238E27FC236}">
                <a16:creationId xmlns:a16="http://schemas.microsoft.com/office/drawing/2014/main" id="{1459CB89-DC17-1161-2D2F-991219175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24538" y="2814638"/>
            <a:ext cx="914400" cy="9144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251CF3-F9DF-9CB0-9F31-FE0A8CBBD62B}"/>
              </a:ext>
            </a:extLst>
          </p:cNvPr>
          <p:cNvCxnSpPr>
            <a:cxnSpLocks/>
          </p:cNvCxnSpPr>
          <p:nvPr/>
        </p:nvCxnSpPr>
        <p:spPr>
          <a:xfrm flipH="1" flipV="1">
            <a:off x="5529263" y="400050"/>
            <a:ext cx="5900737" cy="32670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B0AFE7E-1CAF-AAA3-226D-6F6DD2EE493B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4647134" y="2950371"/>
            <a:ext cx="1465971" cy="3738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968C7B2-EEE7-EB1D-B06A-D326217E8F48}"/>
              </a:ext>
            </a:extLst>
          </p:cNvPr>
          <p:cNvCxnSpPr>
            <a:cxnSpLocks/>
            <a:stCxn id="7" idx="1"/>
          </p:cNvCxnSpPr>
          <p:nvPr/>
        </p:nvCxnSpPr>
        <p:spPr>
          <a:xfrm>
            <a:off x="4647134" y="3596256"/>
            <a:ext cx="1634604" cy="81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938A13F-B4AC-6606-0127-65FB34CD78F4}"/>
              </a:ext>
            </a:extLst>
          </p:cNvPr>
          <p:cNvCxnSpPr>
            <a:cxnSpLocks/>
          </p:cNvCxnSpPr>
          <p:nvPr/>
        </p:nvCxnSpPr>
        <p:spPr>
          <a:xfrm flipV="1">
            <a:off x="1197769" y="311942"/>
            <a:ext cx="5715000" cy="32337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13BC64A-CBD1-C60E-10F3-8F643B37A8D6}"/>
              </a:ext>
            </a:extLst>
          </p:cNvPr>
          <p:cNvCxnSpPr>
            <a:cxnSpLocks/>
          </p:cNvCxnSpPr>
          <p:nvPr/>
        </p:nvCxnSpPr>
        <p:spPr>
          <a:xfrm>
            <a:off x="1257300" y="2950372"/>
            <a:ext cx="5957888" cy="33932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1C1E756-B51E-86FE-C93D-0014F5C8288B}"/>
              </a:ext>
            </a:extLst>
          </p:cNvPr>
          <p:cNvCxnSpPr>
            <a:cxnSpLocks/>
          </p:cNvCxnSpPr>
          <p:nvPr/>
        </p:nvCxnSpPr>
        <p:spPr>
          <a:xfrm flipH="1">
            <a:off x="5214938" y="2814637"/>
            <a:ext cx="6272213" cy="35290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Graphic 28" descr="Infinity outline">
            <a:extLst>
              <a:ext uri="{FF2B5EF4-FFF2-40B4-BE49-F238E27FC236}">
                <a16:creationId xmlns:a16="http://schemas.microsoft.com/office/drawing/2014/main" id="{15B33DAF-51B2-A967-E30A-0DE4DB9707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22871" y="2402682"/>
            <a:ext cx="633411" cy="633411"/>
          </a:xfrm>
          <a:prstGeom prst="rect">
            <a:avLst/>
          </a:prstGeom>
        </p:spPr>
      </p:pic>
      <p:pic>
        <p:nvPicPr>
          <p:cNvPr id="31" name="Graphic 30" descr="Infinity outline">
            <a:extLst>
              <a:ext uri="{FF2B5EF4-FFF2-40B4-BE49-F238E27FC236}">
                <a16:creationId xmlns:a16="http://schemas.microsoft.com/office/drawing/2014/main" id="{E7D8319B-9AF8-0887-9D09-8962C49533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890776" y="8239123"/>
            <a:ext cx="633411" cy="633411"/>
          </a:xfrm>
          <a:prstGeom prst="rect">
            <a:avLst/>
          </a:prstGeom>
        </p:spPr>
      </p:pic>
      <p:pic>
        <p:nvPicPr>
          <p:cNvPr id="32" name="Graphic 31" descr="Infinity outline">
            <a:extLst>
              <a:ext uri="{FF2B5EF4-FFF2-40B4-BE49-F238E27FC236}">
                <a16:creationId xmlns:a16="http://schemas.microsoft.com/office/drawing/2014/main" id="{5BD3D737-2931-9078-9F3C-E579A949A0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15188" y="6122194"/>
            <a:ext cx="633411" cy="633411"/>
          </a:xfrm>
          <a:prstGeom prst="rect">
            <a:avLst/>
          </a:prstGeom>
        </p:spPr>
      </p:pic>
      <p:pic>
        <p:nvPicPr>
          <p:cNvPr id="33" name="Graphic 32" descr="Infinity outline">
            <a:extLst>
              <a:ext uri="{FF2B5EF4-FFF2-40B4-BE49-F238E27FC236}">
                <a16:creationId xmlns:a16="http://schemas.microsoft.com/office/drawing/2014/main" id="{5A58A072-C102-6E47-31CF-4757B0012B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81527" y="6105525"/>
            <a:ext cx="633411" cy="633411"/>
          </a:xfrm>
          <a:prstGeom prst="rect">
            <a:avLst/>
          </a:prstGeom>
        </p:spPr>
      </p:pic>
      <p:pic>
        <p:nvPicPr>
          <p:cNvPr id="34" name="Graphic 33" descr="Infinity outline">
            <a:extLst>
              <a:ext uri="{FF2B5EF4-FFF2-40B4-BE49-F238E27FC236}">
                <a16:creationId xmlns:a16="http://schemas.microsoft.com/office/drawing/2014/main" id="{6ACECF59-97E0-DD0E-525E-9104C3924B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127" y="3324231"/>
            <a:ext cx="633411" cy="633411"/>
          </a:xfrm>
          <a:prstGeom prst="rect">
            <a:avLst/>
          </a:prstGeom>
        </p:spPr>
      </p:pic>
      <p:pic>
        <p:nvPicPr>
          <p:cNvPr id="35" name="Graphic 34" descr="Infinity outline">
            <a:extLst>
              <a:ext uri="{FF2B5EF4-FFF2-40B4-BE49-F238E27FC236}">
                <a16:creationId xmlns:a16="http://schemas.microsoft.com/office/drawing/2014/main" id="{1D181478-8B92-9C83-CE25-69BD56143A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462" y="2555086"/>
            <a:ext cx="633411" cy="633411"/>
          </a:xfrm>
          <a:prstGeom prst="rect">
            <a:avLst/>
          </a:prstGeom>
        </p:spPr>
      </p:pic>
      <p:pic>
        <p:nvPicPr>
          <p:cNvPr id="37" name="Graphic 36" descr="Infinity outline">
            <a:extLst>
              <a:ext uri="{FF2B5EF4-FFF2-40B4-BE49-F238E27FC236}">
                <a16:creationId xmlns:a16="http://schemas.microsoft.com/office/drawing/2014/main" id="{A76C6E64-8543-AF42-A56C-94150AA4AA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52989" y="59532"/>
            <a:ext cx="633411" cy="633411"/>
          </a:xfrm>
          <a:prstGeom prst="rect">
            <a:avLst/>
          </a:prstGeom>
        </p:spPr>
      </p:pic>
      <p:pic>
        <p:nvPicPr>
          <p:cNvPr id="38" name="Graphic 37" descr="Infinity outline">
            <a:extLst>
              <a:ext uri="{FF2B5EF4-FFF2-40B4-BE49-F238E27FC236}">
                <a16:creationId xmlns:a16="http://schemas.microsoft.com/office/drawing/2014/main" id="{36BD8539-378E-8CCE-7E1F-63376F3A4E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15163" y="-42858"/>
            <a:ext cx="633411" cy="633411"/>
          </a:xfrm>
          <a:prstGeom prst="rect">
            <a:avLst/>
          </a:prstGeom>
        </p:spPr>
      </p:pic>
      <p:pic>
        <p:nvPicPr>
          <p:cNvPr id="41" name="Graphic 40" descr="Star outline">
            <a:extLst>
              <a:ext uri="{FF2B5EF4-FFF2-40B4-BE49-F238E27FC236}">
                <a16:creationId xmlns:a16="http://schemas.microsoft.com/office/drawing/2014/main" id="{74BE490A-8457-96D2-3B6F-3E4350E161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75109" y="514350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2" name="Graphic 41" descr="Star outline">
            <a:extLst>
              <a:ext uri="{FF2B5EF4-FFF2-40B4-BE49-F238E27FC236}">
                <a16:creationId xmlns:a16="http://schemas.microsoft.com/office/drawing/2014/main" id="{9AE39912-66E1-8813-18B4-96C68E05FE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59707" y="5476873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3" name="Graphic 42" descr="Star outline">
            <a:extLst>
              <a:ext uri="{FF2B5EF4-FFF2-40B4-BE49-F238E27FC236}">
                <a16:creationId xmlns:a16="http://schemas.microsoft.com/office/drawing/2014/main" id="{EDCA442B-57C5-65A5-CC38-D8A82B3995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716" y="5844779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4" name="Graphic 43" descr="Star outline">
            <a:extLst>
              <a:ext uri="{FF2B5EF4-FFF2-40B4-BE49-F238E27FC236}">
                <a16:creationId xmlns:a16="http://schemas.microsoft.com/office/drawing/2014/main" id="{F99888C6-35F7-8E83-4C5A-6E5AE51362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7909" y="104778"/>
            <a:ext cx="689014" cy="64532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5" name="Graphic 44" descr="Infinity outline">
            <a:extLst>
              <a:ext uri="{FF2B5EF4-FFF2-40B4-BE49-F238E27FC236}">
                <a16:creationId xmlns:a16="http://schemas.microsoft.com/office/drawing/2014/main" id="{2CBE09E8-52DB-AD7C-0D72-F9A3DE3C1E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62152" y="3350420"/>
            <a:ext cx="633411" cy="6334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76B668-8514-F02A-D084-96A51D251C08}"/>
              </a:ext>
            </a:extLst>
          </p:cNvPr>
          <p:cNvSpPr txBox="1"/>
          <p:nvPr/>
        </p:nvSpPr>
        <p:spPr>
          <a:xfrm>
            <a:off x="7567015" y="5143321"/>
            <a:ext cx="35683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“To have a Christian-Biblical worldview is to have the perspective </a:t>
            </a:r>
          </a:p>
          <a:p>
            <a:r>
              <a:rPr lang="en-US" dirty="0">
                <a:latin typeface="Garamond" panose="02020404030301010803" pitchFamily="18" charset="0"/>
              </a:rPr>
              <a:t>Of seeing the world as God sees it.       </a:t>
            </a:r>
            <a:r>
              <a:rPr lang="en-US" i="1" dirty="0">
                <a:latin typeface="Garamond" panose="02020404030301010803" pitchFamily="18" charset="0"/>
              </a:rPr>
              <a:t>Rev. Steve Jennings</a:t>
            </a:r>
          </a:p>
        </p:txBody>
      </p:sp>
    </p:spTree>
    <p:extLst>
      <p:ext uri="{BB962C8B-B14F-4D97-AF65-F5344CB8AC3E}">
        <p14:creationId xmlns:p14="http://schemas.microsoft.com/office/powerpoint/2010/main" val="1474528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4748B-8EE1-1147-B2CB-ECDADB3B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3ECEA-CB35-4F3A-F406-70D4D3D85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3429000" cy="36576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2400" b="1" dirty="0"/>
              <a:t>Where did I come from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Worldview 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Worldview II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Did it start at creation 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Why did the created disagree with the creator ? 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3F40B2-A453-8680-4919-863BB6441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600" y="1825623"/>
            <a:ext cx="3429000" cy="36576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Where Am I Going</a:t>
            </a:r>
          </a:p>
          <a:p>
            <a:pPr marL="457200" indent="-457200">
              <a:buFont typeface="+mj-lt"/>
              <a:buAutoNum type="arabicPeriod" startAt="12"/>
              <a:defRPr/>
            </a:pPr>
            <a:r>
              <a:rPr lang="en-US" sz="2000" dirty="0">
                <a:solidFill>
                  <a:prstClr val="black"/>
                </a:solidFill>
              </a:rPr>
              <a:t>Heaven, Hell or Oblivion</a:t>
            </a:r>
          </a:p>
          <a:p>
            <a:pPr marL="457200" indent="-457200">
              <a:buFont typeface="+mj-lt"/>
              <a:buAutoNum type="arabicPeriod" startAt="12"/>
              <a:defRPr/>
            </a:pPr>
            <a:r>
              <a:rPr lang="en-US" sz="2000" dirty="0">
                <a:solidFill>
                  <a:srgbClr val="FF0000"/>
                </a:solidFill>
              </a:rPr>
              <a:t>A light at the end of the Tunnel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E201977-260C-312E-A7E3-FC50D3C95C2C}"/>
              </a:ext>
            </a:extLst>
          </p:cNvPr>
          <p:cNvSpPr txBox="1">
            <a:spLocks/>
          </p:cNvSpPr>
          <p:nvPr/>
        </p:nvSpPr>
        <p:spPr>
          <a:xfrm>
            <a:off x="4343400" y="1825625"/>
            <a:ext cx="3429000" cy="3657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/>
              <a:t>What am I Doing Here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Redemption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2000" dirty="0">
                <a:solidFill>
                  <a:prstClr val="black"/>
                </a:solidFill>
              </a:rPr>
              <a:t>A disciplined life is an unburdened life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Music, art, literature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2000" dirty="0"/>
              <a:t>Apologetics 1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Apologetics </a:t>
            </a:r>
            <a:r>
              <a:rPr lang="en-US" sz="2000" dirty="0"/>
              <a:t>2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It’s a matter of birth and death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2000" dirty="0"/>
              <a:t>Reflecting the Divine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B76AF9-3F44-3E7D-3E6F-0888C9AED242}"/>
              </a:ext>
            </a:extLst>
          </p:cNvPr>
          <p:cNvSpPr txBox="1"/>
          <p:nvPr/>
        </p:nvSpPr>
        <p:spPr>
          <a:xfrm>
            <a:off x="4023360" y="6191794"/>
            <a:ext cx="6954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(PP’s at davenancymorris.com  &gt; Worldview &gt; A Christian Worldview)</a:t>
            </a:r>
          </a:p>
        </p:txBody>
      </p:sp>
    </p:spTree>
    <p:extLst>
      <p:ext uri="{BB962C8B-B14F-4D97-AF65-F5344CB8AC3E}">
        <p14:creationId xmlns:p14="http://schemas.microsoft.com/office/powerpoint/2010/main" val="139051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4131E-727F-0CD2-4CC4-41D782F71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45DD3-6A4A-60B1-4302-A56E86542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696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Steve led us in a survey of the Biblical doctrine of hell.</a:t>
            </a:r>
          </a:p>
          <a:p>
            <a:r>
              <a:rPr lang="en-US" dirty="0"/>
              <a:t>According to the Bible, there is only a black (hell) or a white (heaven) destiny and no gray for people.</a:t>
            </a:r>
          </a:p>
          <a:p>
            <a:r>
              <a:rPr lang="en-US" dirty="0"/>
              <a:t>Hell is eternal punishment.</a:t>
            </a:r>
          </a:p>
          <a:p>
            <a:pPr lvl="1"/>
            <a:r>
              <a:rPr lang="en-US" dirty="0"/>
              <a:t>“And these will go away into eternal punishment, but the righteous into eternal life.”  Matthew 25:46</a:t>
            </a:r>
          </a:p>
          <a:p>
            <a:pPr lvl="1"/>
            <a:r>
              <a:rPr lang="en-US" b="1" baseline="30000" dirty="0"/>
              <a:t>“6 </a:t>
            </a:r>
            <a:r>
              <a:rPr lang="en-US" dirty="0"/>
              <a:t>since indeed God considers it just to repay with affliction those who afflict you,</a:t>
            </a:r>
            <a:r>
              <a:rPr lang="en-US" b="1" baseline="30000" dirty="0"/>
              <a:t>7 </a:t>
            </a:r>
            <a:r>
              <a:rPr lang="en-US" dirty="0"/>
              <a:t>and to grant relief to you who are afflicted as well as to us, when the Lord Jesus is revealed from heaven with his mighty angels </a:t>
            </a:r>
            <a:r>
              <a:rPr lang="en-US" b="1" baseline="30000" dirty="0"/>
              <a:t>8 </a:t>
            </a:r>
            <a:r>
              <a:rPr lang="en-US" dirty="0"/>
              <a:t>in flaming fire, inflicting vengeance on those who do not know God and on those who do not obey the gospel of our Lord Jesus. </a:t>
            </a:r>
            <a:r>
              <a:rPr lang="en-US" b="1" baseline="30000" dirty="0"/>
              <a:t>9 </a:t>
            </a:r>
            <a:r>
              <a:rPr lang="en-US" dirty="0"/>
              <a:t>They will suffer the punishment of eternal destruction, away from</a:t>
            </a:r>
            <a:r>
              <a:rPr lang="en-US" baseline="30000" dirty="0"/>
              <a:t>[</a:t>
            </a:r>
            <a:r>
              <a:rPr lang="en-US" baseline="30000" dirty="0">
                <a:hlinkClick r:id="rId2" tooltip="See footnote a"/>
              </a:rPr>
              <a:t>a</a:t>
            </a:r>
            <a:r>
              <a:rPr lang="en-US" baseline="30000" dirty="0"/>
              <a:t>]</a:t>
            </a:r>
            <a:r>
              <a:rPr lang="en-US" dirty="0"/>
              <a:t> the presence of the Lord and from the glory of his might,”  II Thessalonians 1:6-9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20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80DF8-A24F-D4CE-A78F-83F638CF3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9B729-4794-7AA6-2F07-4D2C5DBEF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atheist defines his/her own terms and proudly relies on </a:t>
            </a:r>
            <a:r>
              <a:rPr lang="en-US" u="sng" dirty="0"/>
              <a:t>oblivion</a:t>
            </a:r>
            <a:r>
              <a:rPr lang="en-US" dirty="0"/>
              <a:t> at death.</a:t>
            </a:r>
          </a:p>
          <a:p>
            <a:pPr lvl="1"/>
            <a:r>
              <a:rPr lang="en-US" dirty="0"/>
              <a:t>No basis</a:t>
            </a:r>
          </a:p>
          <a:p>
            <a:pPr lvl="1"/>
            <a:r>
              <a:rPr lang="en-US" dirty="0"/>
              <a:t>The logical end for the evolutionist (from nothing to nothing) </a:t>
            </a:r>
          </a:p>
          <a:p>
            <a:pPr lvl="1"/>
            <a:r>
              <a:rPr lang="en-US" dirty="0"/>
              <a:t>This is his insurance policy without a document or insurance company.</a:t>
            </a:r>
          </a:p>
          <a:p>
            <a:pPr lvl="1"/>
            <a:r>
              <a:rPr lang="en-US" dirty="0"/>
              <a:t>This is wistful thinking.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Questions/comments</a:t>
            </a:r>
          </a:p>
        </p:txBody>
      </p:sp>
    </p:spTree>
    <p:extLst>
      <p:ext uri="{BB962C8B-B14F-4D97-AF65-F5344CB8AC3E}">
        <p14:creationId xmlns:p14="http://schemas.microsoft.com/office/powerpoint/2010/main" val="206713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gn on a building&#10;&#10;AI-generated content may be incorrect.">
            <a:extLst>
              <a:ext uri="{FF2B5EF4-FFF2-40B4-BE49-F238E27FC236}">
                <a16:creationId xmlns:a16="http://schemas.microsoft.com/office/drawing/2014/main" id="{0BE7C9FD-8BBC-5954-2E66-9B2EEB872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59240" cy="686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3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2E0F-7B37-D2B5-96ED-36AA19850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/>
              <a:t>Where Am I Going?</a:t>
            </a:r>
            <a:br>
              <a:rPr lang="en-US" sz="5400" b="1" dirty="0"/>
            </a:br>
            <a:r>
              <a:rPr lang="en-US" dirty="0"/>
              <a:t>A Light At The End Of The Tunnel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23DAD-A765-761D-9FEF-1C2FA741B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1678, John Bunyan wrote a book about a jailed-dreaming man with a book, a burden, his journey toward a faint light, and his final arrival at the place of light.</a:t>
            </a:r>
          </a:p>
        </p:txBody>
      </p:sp>
    </p:spTree>
    <p:extLst>
      <p:ext uri="{BB962C8B-B14F-4D97-AF65-F5344CB8AC3E}">
        <p14:creationId xmlns:p14="http://schemas.microsoft.com/office/powerpoint/2010/main" val="69742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a cross on it&#10;&#10;AI-generated content may be incorrect.">
            <a:extLst>
              <a:ext uri="{FF2B5EF4-FFF2-40B4-BE49-F238E27FC236}">
                <a16:creationId xmlns:a16="http://schemas.microsoft.com/office/drawing/2014/main" id="{4F0A50F2-4B5D-F79D-F8DA-1F14DF9CF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131" y="0"/>
            <a:ext cx="53617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72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 open book with a picture of two people&#10;&#10;AI-generated content may be incorrect.">
            <a:extLst>
              <a:ext uri="{FF2B5EF4-FFF2-40B4-BE49-F238E27FC236}">
                <a16:creationId xmlns:a16="http://schemas.microsoft.com/office/drawing/2014/main" id="{0C352FF9-CA28-5887-A04D-C24EB7E42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633" y="0"/>
            <a:ext cx="10095672" cy="688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983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6DC3-37FC-BC5F-FA79-7A7882045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6F4BC-0455-3C61-301D-C29DFAEFA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/>
              <a:t>Where Am I Going?</a:t>
            </a:r>
            <a:br>
              <a:rPr lang="en-US" sz="5400" b="1" dirty="0"/>
            </a:br>
            <a:r>
              <a:rPr lang="en-US" dirty="0"/>
              <a:t>A Light At The End Of The Tunnel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61BF1-4E02-F59A-124E-E595AAA0B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1678, John Bunyan wrote a book about a jailed-dreaming man with a book, a burden, his journey toward a faint light, and his final arrival at the place of light.</a:t>
            </a:r>
          </a:p>
          <a:p>
            <a:r>
              <a:rPr lang="en-US" dirty="0"/>
              <a:t>This book reflected his worldview, especially where he was going.</a:t>
            </a:r>
          </a:p>
          <a:p>
            <a:r>
              <a:rPr lang="en-US" dirty="0"/>
              <a:t>The Celestial City (heaven) was his and is our goal at the end of the journey from birth to death.</a:t>
            </a:r>
          </a:p>
          <a:p>
            <a:r>
              <a:rPr lang="en-US" dirty="0"/>
              <a:t>If a worldview does not have an explanation of where one is going, it is pretty useless.</a:t>
            </a:r>
          </a:p>
          <a:p>
            <a:r>
              <a:rPr lang="en-US" dirty="0"/>
              <a:t>This morning, we will first shed some Biblical light on heaven and then, discuss some applications of that light.</a:t>
            </a:r>
          </a:p>
        </p:txBody>
      </p:sp>
    </p:spTree>
    <p:extLst>
      <p:ext uri="{BB962C8B-B14F-4D97-AF65-F5344CB8AC3E}">
        <p14:creationId xmlns:p14="http://schemas.microsoft.com/office/powerpoint/2010/main" val="323781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CB676-D9F2-1920-824F-1925DFEC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Light at the End of the Tunnel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70882-41A4-2EA1-ECA5-DF9E472F4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No one has seen heaven, right?</a:t>
            </a:r>
          </a:p>
          <a:p>
            <a:r>
              <a:rPr lang="en-US" dirty="0"/>
              <a:t>We do have some witnesses.</a:t>
            </a:r>
          </a:p>
          <a:p>
            <a:pPr lvl="1"/>
            <a:r>
              <a:rPr lang="en-US" dirty="0"/>
              <a:t>Jesus</a:t>
            </a:r>
          </a:p>
          <a:p>
            <a:pPr lvl="2"/>
            <a:r>
              <a:rPr lang="en-US" dirty="0"/>
              <a:t>John 14:1-3</a:t>
            </a:r>
          </a:p>
          <a:p>
            <a:pPr lvl="1"/>
            <a:r>
              <a:rPr lang="en-US" dirty="0"/>
              <a:t>Paul</a:t>
            </a:r>
          </a:p>
          <a:p>
            <a:pPr lvl="2"/>
            <a:r>
              <a:rPr lang="en-US" dirty="0"/>
              <a:t>II Corinthians 12:1-4</a:t>
            </a:r>
          </a:p>
          <a:p>
            <a:pPr lvl="1"/>
            <a:r>
              <a:rPr lang="en-US" dirty="0"/>
              <a:t>John</a:t>
            </a:r>
          </a:p>
          <a:p>
            <a:pPr lvl="2"/>
            <a:r>
              <a:rPr lang="en-US" dirty="0"/>
              <a:t>Revelation 4:1, 2</a:t>
            </a:r>
          </a:p>
          <a:p>
            <a:pPr lvl="1"/>
            <a:r>
              <a:rPr lang="en-US" dirty="0"/>
              <a:t>Stephen</a:t>
            </a:r>
          </a:p>
          <a:p>
            <a:pPr lvl="2"/>
            <a:r>
              <a:rPr lang="en-US" dirty="0"/>
              <a:t>Acts 7:54-56</a:t>
            </a:r>
          </a:p>
          <a:p>
            <a:pPr lvl="1"/>
            <a:r>
              <a:rPr lang="en-US" dirty="0"/>
              <a:t>Isaiah</a:t>
            </a:r>
          </a:p>
          <a:p>
            <a:pPr lvl="2"/>
            <a:r>
              <a:rPr lang="en-US" dirty="0"/>
              <a:t>Isaiah 6:1-4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53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EFD56-EB36-2487-CD77-CCC137FC1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Light at the End of the Tunnel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E19A6-C2C1-9055-B8E6-0C464FB3E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Who inhabits heaven?</a:t>
            </a:r>
          </a:p>
          <a:p>
            <a:pPr lvl="1"/>
            <a:r>
              <a:rPr lang="en-US" dirty="0"/>
              <a:t>Hebrews 12:22-24</a:t>
            </a:r>
          </a:p>
          <a:p>
            <a:pPr lvl="2"/>
            <a:r>
              <a:rPr lang="en-US" dirty="0"/>
              <a:t>Angels</a:t>
            </a:r>
          </a:p>
          <a:p>
            <a:pPr lvl="2"/>
            <a:r>
              <a:rPr lang="en-US" dirty="0"/>
              <a:t>“First-born who are enrolled in heaven”</a:t>
            </a:r>
          </a:p>
          <a:p>
            <a:pPr lvl="3"/>
            <a:r>
              <a:rPr lang="en-US" dirty="0"/>
              <a:t>Probably, means believers: past, present, and future (Bruce)</a:t>
            </a:r>
          </a:p>
          <a:p>
            <a:pPr lvl="2"/>
            <a:r>
              <a:rPr lang="en-US" dirty="0"/>
              <a:t>“God, the judge of all”</a:t>
            </a:r>
          </a:p>
          <a:p>
            <a:pPr lvl="3"/>
            <a:r>
              <a:rPr lang="en-US" dirty="0"/>
              <a:t>The one enthroned</a:t>
            </a:r>
          </a:p>
          <a:p>
            <a:pPr lvl="2"/>
            <a:r>
              <a:rPr lang="en-US" dirty="0"/>
              <a:t>“Spirits of the righteous made perfect”</a:t>
            </a:r>
          </a:p>
          <a:p>
            <a:pPr lvl="3"/>
            <a:r>
              <a:rPr lang="en-US" dirty="0"/>
              <a:t>Pre-Christian-day believers</a:t>
            </a:r>
          </a:p>
          <a:p>
            <a:pPr lvl="2"/>
            <a:r>
              <a:rPr lang="en-US" dirty="0"/>
              <a:t>Jesus</a:t>
            </a:r>
          </a:p>
          <a:p>
            <a:pPr lvl="3"/>
            <a:r>
              <a:rPr lang="en-US" dirty="0"/>
              <a:t>Mediator of old and new</a:t>
            </a:r>
          </a:p>
          <a:p>
            <a:pPr lvl="3"/>
            <a:r>
              <a:rPr lang="en-US" dirty="0"/>
              <a:t>Recognizable physical body</a:t>
            </a:r>
          </a:p>
        </p:txBody>
      </p:sp>
    </p:spTree>
    <p:extLst>
      <p:ext uri="{BB962C8B-B14F-4D97-AF65-F5344CB8AC3E}">
        <p14:creationId xmlns:p14="http://schemas.microsoft.com/office/powerpoint/2010/main" val="195244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27BB9-55F1-41B7-C1B5-F69622E0C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Light at the End of the Tunnel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CFEE7-6031-E143-8227-F1224A339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features of heaven</a:t>
            </a:r>
          </a:p>
          <a:p>
            <a:pPr lvl="1"/>
            <a:r>
              <a:rPr lang="en-US" dirty="0"/>
              <a:t>Rest (Revelation 14:13)</a:t>
            </a:r>
          </a:p>
          <a:p>
            <a:pPr lvl="1"/>
            <a:r>
              <a:rPr lang="en-US" dirty="0"/>
              <a:t>Knowledge (I Corinthians 13:8-12)</a:t>
            </a:r>
          </a:p>
          <a:p>
            <a:pPr lvl="1"/>
            <a:r>
              <a:rPr lang="en-US" dirty="0"/>
              <a:t>Holiness (Revelation 21:27)</a:t>
            </a:r>
          </a:p>
          <a:p>
            <a:pPr lvl="1"/>
            <a:r>
              <a:rPr lang="en-US" dirty="0"/>
              <a:t>Service (Revelation 22:3)</a:t>
            </a:r>
          </a:p>
          <a:p>
            <a:pPr lvl="1"/>
            <a:r>
              <a:rPr lang="en-US" dirty="0"/>
              <a:t>Worship (Revelation 22:3, 19:1)</a:t>
            </a:r>
          </a:p>
          <a:p>
            <a:pPr lvl="1"/>
            <a:r>
              <a:rPr lang="en-US" dirty="0"/>
              <a:t>Glory (II Corinthians 4:16-18)</a:t>
            </a:r>
          </a:p>
        </p:txBody>
      </p:sp>
    </p:spTree>
    <p:extLst>
      <p:ext uri="{BB962C8B-B14F-4D97-AF65-F5344CB8AC3E}">
        <p14:creationId xmlns:p14="http://schemas.microsoft.com/office/powerpoint/2010/main" val="7841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77BE9-17C0-96CE-2523-9C0FCA463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gn on a building&#10;&#10;AI-generated content may be incorrect.">
            <a:extLst>
              <a:ext uri="{FF2B5EF4-FFF2-40B4-BE49-F238E27FC236}">
                <a16:creationId xmlns:a16="http://schemas.microsoft.com/office/drawing/2014/main" id="{A59E3835-B37D-CD07-DAF4-1099B0905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59240" cy="686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0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urch with a large stone wall&#10;&#10;AI-generated content may be incorrect.">
            <a:extLst>
              <a:ext uri="{FF2B5EF4-FFF2-40B4-BE49-F238E27FC236}">
                <a16:creationId xmlns:a16="http://schemas.microsoft.com/office/drawing/2014/main" id="{89DEA738-C454-5C4A-91B1-78959DB3D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034"/>
            <a:ext cx="4984474" cy="6645965"/>
          </a:xfrm>
          <a:prstGeom prst="rect">
            <a:avLst/>
          </a:prstGeom>
        </p:spPr>
      </p:pic>
      <p:pic>
        <p:nvPicPr>
          <p:cNvPr id="5" name="Picture 4" descr="A close-up of a stone wall&#10;&#10;AI-generated content may be incorrect.">
            <a:extLst>
              <a:ext uri="{FF2B5EF4-FFF2-40B4-BE49-F238E27FC236}">
                <a16:creationId xmlns:a16="http://schemas.microsoft.com/office/drawing/2014/main" id="{E05806E5-58E2-6DCB-FCD3-866B82BDE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283" y="0"/>
            <a:ext cx="6849717" cy="5137288"/>
          </a:xfrm>
          <a:prstGeom prst="rect">
            <a:avLst/>
          </a:prstGeom>
        </p:spPr>
      </p:pic>
      <p:pic>
        <p:nvPicPr>
          <p:cNvPr id="4" name="Picture 3" descr="A stone wall with a clock&#10;&#10;AI-generated content may be incorrect.">
            <a:extLst>
              <a:ext uri="{FF2B5EF4-FFF2-40B4-BE49-F238E27FC236}">
                <a16:creationId xmlns:a16="http://schemas.microsoft.com/office/drawing/2014/main" id="{ADBBE2F4-B104-5B43-D801-A578BC677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0" y="5271833"/>
            <a:ext cx="7048500" cy="158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n open book with text on it&#10;&#10;AI-generated content may be incorrect.">
            <a:extLst>
              <a:ext uri="{FF2B5EF4-FFF2-40B4-BE49-F238E27FC236}">
                <a16:creationId xmlns:a16="http://schemas.microsoft.com/office/drawing/2014/main" id="{942260F1-1670-B345-FABB-DC8E4C2CA7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91" b="7438"/>
          <a:stretch>
            <a:fillRect/>
          </a:stretch>
        </p:blipFill>
        <p:spPr>
          <a:xfrm>
            <a:off x="0" y="224589"/>
            <a:ext cx="12176164" cy="641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32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25BE8-BE0D-C8BB-8F99-D492CFD28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Light at the End of the Tunnel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170FC-87DF-79B4-E58D-223003AD7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0500"/>
            <a:ext cx="10515600" cy="53975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Application Of the Heavenly light</a:t>
            </a:r>
          </a:p>
          <a:p>
            <a:pPr lvl="1"/>
            <a:r>
              <a:rPr lang="en-US" dirty="0"/>
              <a:t>Psalm 119:105</a:t>
            </a:r>
          </a:p>
          <a:p>
            <a:pPr lvl="2"/>
            <a:r>
              <a:rPr lang="en-US" dirty="0"/>
              <a:t>When does one need a lamp and a light?</a:t>
            </a:r>
          </a:p>
          <a:p>
            <a:pPr lvl="3"/>
            <a:r>
              <a:rPr lang="en-US" dirty="0"/>
              <a:t>When there is darkness and lack of clarity</a:t>
            </a:r>
          </a:p>
          <a:p>
            <a:pPr lvl="2"/>
            <a:r>
              <a:rPr lang="en-US" dirty="0"/>
              <a:t>Is there a difference between ”a lamp to my feet” and ”a light to my path?”</a:t>
            </a:r>
          </a:p>
          <a:p>
            <a:pPr lvl="3"/>
            <a:r>
              <a:rPr lang="en-US" dirty="0"/>
              <a:t>Lamp</a:t>
            </a:r>
          </a:p>
          <a:p>
            <a:pPr lvl="4"/>
            <a:r>
              <a:rPr lang="en-US" dirty="0"/>
              <a:t>When there are trip-potentials here and now</a:t>
            </a:r>
          </a:p>
          <a:p>
            <a:pPr lvl="3"/>
            <a:r>
              <a:rPr lang="en-US" dirty="0"/>
              <a:t>Light</a:t>
            </a:r>
          </a:p>
          <a:p>
            <a:pPr lvl="4"/>
            <a:r>
              <a:rPr lang="en-US" dirty="0"/>
              <a:t>When the way forward is less clear</a:t>
            </a:r>
          </a:p>
          <a:p>
            <a:pPr lvl="1"/>
            <a:r>
              <a:rPr lang="en-US" dirty="0"/>
              <a:t>I Corinthians 13:12</a:t>
            </a:r>
          </a:p>
          <a:p>
            <a:pPr lvl="2"/>
            <a:r>
              <a:rPr lang="en-US" dirty="0"/>
              <a:t>A Christian worldview can be dimmed or blurred this side of heaven.</a:t>
            </a:r>
          </a:p>
          <a:p>
            <a:pPr lvl="2"/>
            <a:r>
              <a:rPr lang="en-US" dirty="0"/>
              <a:t>But when we get to where we are going, truth will provide clarity on who we really are and on what our loving God’s plan </a:t>
            </a:r>
            <a:r>
              <a:rPr lang="en-US" u="sng" dirty="0"/>
              <a:t>has been </a:t>
            </a:r>
            <a:r>
              <a:rPr lang="en-US" dirty="0"/>
              <a:t>forever, what it </a:t>
            </a:r>
            <a:r>
              <a:rPr lang="en-US" u="sng" dirty="0"/>
              <a:t>is</a:t>
            </a:r>
            <a:r>
              <a:rPr lang="en-US" dirty="0"/>
              <a:t>, and what it </a:t>
            </a:r>
            <a:r>
              <a:rPr lang="en-US" u="sng" dirty="0"/>
              <a:t>will be </a:t>
            </a:r>
            <a:r>
              <a:rPr lang="en-US" dirty="0"/>
              <a:t>forever.  </a:t>
            </a:r>
          </a:p>
        </p:txBody>
      </p:sp>
    </p:spTree>
    <p:extLst>
      <p:ext uri="{BB962C8B-B14F-4D97-AF65-F5344CB8AC3E}">
        <p14:creationId xmlns:p14="http://schemas.microsoft.com/office/powerpoint/2010/main" val="249109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ADED LIGHT BLUE GARAMOND" id="{55B9C161-59EB-3A47-B40F-9EDF2AB2C186}" vid="{57954E90-DD40-0543-A98C-68B094AF60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394</TotalTime>
  <Words>811</Words>
  <Application>Microsoft Macintosh PowerPoint</Application>
  <PresentationFormat>Widescreen</PresentationFormat>
  <Paragraphs>103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Arial</vt:lpstr>
      <vt:lpstr>Garamond</vt:lpstr>
      <vt:lpstr>Office Theme</vt:lpstr>
      <vt:lpstr>A Christian Worldview</vt:lpstr>
      <vt:lpstr>PowerPoint Presentation</vt:lpstr>
      <vt:lpstr>Outline</vt:lpstr>
      <vt:lpstr>Review</vt:lpstr>
      <vt:lpstr>Review</vt:lpstr>
      <vt:lpstr>PowerPoint Presentation</vt:lpstr>
      <vt:lpstr>Where Am I Going? A Light At The End Of The Tunnel</vt:lpstr>
      <vt:lpstr>PowerPoint Presentation</vt:lpstr>
      <vt:lpstr>PowerPoint Presentation</vt:lpstr>
      <vt:lpstr>Where Am I Going? A Light At The End Of The Tunnel</vt:lpstr>
      <vt:lpstr>A Light at the End of the Tunnel</vt:lpstr>
      <vt:lpstr>A Light at the End of the Tunnel</vt:lpstr>
      <vt:lpstr>A Light at the End of the Tunnel</vt:lpstr>
      <vt:lpstr>PowerPoint Presentation</vt:lpstr>
      <vt:lpstr>PowerPoint Presentation</vt:lpstr>
      <vt:lpstr>PowerPoint Presentation</vt:lpstr>
      <vt:lpstr>A Light at the End of the Tunnel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Morris</dc:creator>
  <cp:lastModifiedBy>David Morris</cp:lastModifiedBy>
  <cp:revision>1</cp:revision>
  <cp:lastPrinted>2025-08-31T21:44:20Z</cp:lastPrinted>
  <dcterms:created xsi:type="dcterms:W3CDTF">2025-05-21T15:34:34Z</dcterms:created>
  <dcterms:modified xsi:type="dcterms:W3CDTF">2025-08-31T21:47:16Z</dcterms:modified>
</cp:coreProperties>
</file>